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78" r:id="rId2"/>
    <p:sldMasterId id="2147483966" r:id="rId3"/>
  </p:sldMasterIdLst>
  <p:notesMasterIdLst>
    <p:notesMasterId r:id="rId18"/>
  </p:notesMasterIdLst>
  <p:sldIdLst>
    <p:sldId id="25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6" r:id="rId12"/>
    <p:sldId id="280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81A7F5-9336-489A-89E7-20A3D2B0B32F}" v="16" dt="2025-06-22T18:57:42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7" autoAdjust="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ffini Francesca" userId="bb9611df-a445-46b0-9202-1ec56de37f96" providerId="ADAL" clId="{CF81A7F5-9336-489A-89E7-20A3D2B0B32F}"/>
    <pc:docChg chg="undo custSel delSld modSld delMainMaster">
      <pc:chgData name="Maffini Francesca" userId="bb9611df-a445-46b0-9202-1ec56de37f96" providerId="ADAL" clId="{CF81A7F5-9336-489A-89E7-20A3D2B0B32F}" dt="2025-06-22T18:58:21.204" v="51" actId="207"/>
      <pc:docMkLst>
        <pc:docMk/>
      </pc:docMkLst>
      <pc:sldChg chg="modSp mod">
        <pc:chgData name="Maffini Francesca" userId="bb9611df-a445-46b0-9202-1ec56de37f96" providerId="ADAL" clId="{CF81A7F5-9336-489A-89E7-20A3D2B0B32F}" dt="2025-06-22T18:51:18.398" v="6" actId="14100"/>
        <pc:sldMkLst>
          <pc:docMk/>
          <pc:sldMk cId="4034260976" sldId="256"/>
        </pc:sldMkLst>
        <pc:grpChg chg="mod">
          <ac:chgData name="Maffini Francesca" userId="bb9611df-a445-46b0-9202-1ec56de37f96" providerId="ADAL" clId="{CF81A7F5-9336-489A-89E7-20A3D2B0B32F}" dt="2025-06-22T18:51:18.398" v="6" actId="14100"/>
          <ac:grpSpMkLst>
            <pc:docMk/>
            <pc:sldMk cId="4034260976" sldId="256"/>
            <ac:grpSpMk id="3" creationId="{DAE64E93-BA16-5126-A8D7-0A825BF24C9D}"/>
          </ac:grpSpMkLst>
        </pc:grpChg>
      </pc:sldChg>
      <pc:sldChg chg="delSp modSp mod">
        <pc:chgData name="Maffini Francesca" userId="bb9611df-a445-46b0-9202-1ec56de37f96" providerId="ADAL" clId="{CF81A7F5-9336-489A-89E7-20A3D2B0B32F}" dt="2025-06-22T18:53:38.344" v="31" actId="20577"/>
        <pc:sldMkLst>
          <pc:docMk/>
          <pc:sldMk cId="2766578737" sldId="273"/>
        </pc:sldMkLst>
        <pc:spChg chg="del">
          <ac:chgData name="Maffini Francesca" userId="bb9611df-a445-46b0-9202-1ec56de37f96" providerId="ADAL" clId="{CF81A7F5-9336-489A-89E7-20A3D2B0B32F}" dt="2025-06-22T18:51:42.206" v="7" actId="478"/>
          <ac:spMkLst>
            <pc:docMk/>
            <pc:sldMk cId="2766578737" sldId="273"/>
            <ac:spMk id="5" creationId="{0CB54F92-5939-4A6C-A5F2-612451AD4B6F}"/>
          </ac:spMkLst>
        </pc:spChg>
        <pc:spChg chg="del">
          <ac:chgData name="Maffini Francesca" userId="bb9611df-a445-46b0-9202-1ec56de37f96" providerId="ADAL" clId="{CF81A7F5-9336-489A-89E7-20A3D2B0B32F}" dt="2025-06-22T18:51:44.215" v="8" actId="478"/>
          <ac:spMkLst>
            <pc:docMk/>
            <pc:sldMk cId="2766578737" sldId="273"/>
            <ac:spMk id="7" creationId="{3A8A27B8-15E3-A315-BE46-FEDB7DA8CC6D}"/>
          </ac:spMkLst>
        </pc:spChg>
        <pc:spChg chg="mod">
          <ac:chgData name="Maffini Francesca" userId="bb9611df-a445-46b0-9202-1ec56de37f96" providerId="ADAL" clId="{CF81A7F5-9336-489A-89E7-20A3D2B0B32F}" dt="2025-06-22T18:53:31.297" v="29" actId="255"/>
          <ac:spMkLst>
            <pc:docMk/>
            <pc:sldMk cId="2766578737" sldId="273"/>
            <ac:spMk id="11" creationId="{F4C6B32C-34A9-6C2D-465D-643580AEEA5D}"/>
          </ac:spMkLst>
        </pc:spChg>
        <pc:spChg chg="mod">
          <ac:chgData name="Maffini Francesca" userId="bb9611df-a445-46b0-9202-1ec56de37f96" providerId="ADAL" clId="{CF81A7F5-9336-489A-89E7-20A3D2B0B32F}" dt="2025-06-22T18:53:38.344" v="31" actId="20577"/>
          <ac:spMkLst>
            <pc:docMk/>
            <pc:sldMk cId="2766578737" sldId="273"/>
            <ac:spMk id="12" creationId="{1685408B-22DC-62B7-1E73-EC16D8161F3A}"/>
          </ac:spMkLst>
        </pc:spChg>
        <pc:spChg chg="mod">
          <ac:chgData name="Maffini Francesca" userId="bb9611df-a445-46b0-9202-1ec56de37f96" providerId="ADAL" clId="{CF81A7F5-9336-489A-89E7-20A3D2B0B32F}" dt="2025-06-22T18:53:15.668" v="19" actId="255"/>
          <ac:spMkLst>
            <pc:docMk/>
            <pc:sldMk cId="2766578737" sldId="273"/>
            <ac:spMk id="13" creationId="{18A67338-6A8E-B62D-9486-4B2D3D30843A}"/>
          </ac:spMkLst>
        </pc:spChg>
        <pc:spChg chg="mod">
          <ac:chgData name="Maffini Francesca" userId="bb9611df-a445-46b0-9202-1ec56de37f96" providerId="ADAL" clId="{CF81A7F5-9336-489A-89E7-20A3D2B0B32F}" dt="2025-06-22T18:53:26.093" v="28" actId="1036"/>
          <ac:spMkLst>
            <pc:docMk/>
            <pc:sldMk cId="2766578737" sldId="273"/>
            <ac:spMk id="14" creationId="{0C1048DD-4587-7883-C068-7BA288B851FE}"/>
          </ac:spMkLst>
        </pc:spChg>
        <pc:spChg chg="mod">
          <ac:chgData name="Maffini Francesca" userId="bb9611df-a445-46b0-9202-1ec56de37f96" providerId="ADAL" clId="{CF81A7F5-9336-489A-89E7-20A3D2B0B32F}" dt="2025-06-22T18:53:10.144" v="18" actId="255"/>
          <ac:spMkLst>
            <pc:docMk/>
            <pc:sldMk cId="2766578737" sldId="273"/>
            <ac:spMk id="15" creationId="{6A99B8B8-C573-3CF2-49A7-129E3E4EE91F}"/>
          </ac:spMkLst>
        </pc:spChg>
        <pc:spChg chg="mod">
          <ac:chgData name="Maffini Francesca" userId="bb9611df-a445-46b0-9202-1ec56de37f96" providerId="ADAL" clId="{CF81A7F5-9336-489A-89E7-20A3D2B0B32F}" dt="2025-06-22T18:53:10.144" v="18" actId="255"/>
          <ac:spMkLst>
            <pc:docMk/>
            <pc:sldMk cId="2766578737" sldId="273"/>
            <ac:spMk id="16" creationId="{174D5E47-1943-3E96-270E-87338F7E66E6}"/>
          </ac:spMkLst>
        </pc:spChg>
        <pc:grpChg chg="mod">
          <ac:chgData name="Maffini Francesca" userId="bb9611df-a445-46b0-9202-1ec56de37f96" providerId="ADAL" clId="{CF81A7F5-9336-489A-89E7-20A3D2B0B32F}" dt="2025-06-22T18:53:04.319" v="17" actId="1076"/>
          <ac:grpSpMkLst>
            <pc:docMk/>
            <pc:sldMk cId="2766578737" sldId="273"/>
            <ac:grpSpMk id="6" creationId="{30E79512-528D-D8EA-8095-2D4CE607DFFA}"/>
          </ac:grpSpMkLst>
        </pc:grpChg>
        <pc:grpChg chg="mod">
          <ac:chgData name="Maffini Francesca" userId="bb9611df-a445-46b0-9202-1ec56de37f96" providerId="ADAL" clId="{CF81A7F5-9336-489A-89E7-20A3D2B0B32F}" dt="2025-06-22T18:52:50.903" v="16" actId="14100"/>
          <ac:grpSpMkLst>
            <pc:docMk/>
            <pc:sldMk cId="2766578737" sldId="273"/>
            <ac:grpSpMk id="8" creationId="{17ED494C-623A-1D8F-7E3C-7ACAC7BF0577}"/>
          </ac:grpSpMkLst>
        </pc:grpChg>
        <pc:grpChg chg="mod">
          <ac:chgData name="Maffini Francesca" userId="bb9611df-a445-46b0-9202-1ec56de37f96" providerId="ADAL" clId="{CF81A7F5-9336-489A-89E7-20A3D2B0B32F}" dt="2025-06-22T18:53:35.144" v="30" actId="14100"/>
          <ac:grpSpMkLst>
            <pc:docMk/>
            <pc:sldMk cId="2766578737" sldId="273"/>
            <ac:grpSpMk id="10" creationId="{4329F006-DBF5-5D91-3F48-DA9035161FCC}"/>
          </ac:grpSpMkLst>
        </pc:grpChg>
      </pc:sldChg>
      <pc:sldChg chg="modSp mod">
        <pc:chgData name="Maffini Francesca" userId="bb9611df-a445-46b0-9202-1ec56de37f96" providerId="ADAL" clId="{CF81A7F5-9336-489A-89E7-20A3D2B0B32F}" dt="2025-06-22T18:55:27.054" v="41" actId="207"/>
        <pc:sldMkLst>
          <pc:docMk/>
          <pc:sldMk cId="1384518006" sldId="276"/>
        </pc:sldMkLst>
        <pc:graphicFrameChg chg="mod modGraphic">
          <ac:chgData name="Maffini Francesca" userId="bb9611df-a445-46b0-9202-1ec56de37f96" providerId="ADAL" clId="{CF81A7F5-9336-489A-89E7-20A3D2B0B32F}" dt="2025-06-22T18:55:27.054" v="41" actId="207"/>
          <ac:graphicFrameMkLst>
            <pc:docMk/>
            <pc:sldMk cId="1384518006" sldId="276"/>
            <ac:graphicFrameMk id="6" creationId="{08917202-3676-7AEE-3773-02822F269394}"/>
          </ac:graphicFrameMkLst>
        </pc:graphicFrameChg>
      </pc:sldChg>
      <pc:sldChg chg="modSp">
        <pc:chgData name="Maffini Francesca" userId="bb9611df-a445-46b0-9202-1ec56de37f96" providerId="ADAL" clId="{CF81A7F5-9336-489A-89E7-20A3D2B0B32F}" dt="2025-06-22T18:57:42.813" v="45" actId="12094"/>
        <pc:sldMkLst>
          <pc:docMk/>
          <pc:sldMk cId="101079724" sldId="278"/>
        </pc:sldMkLst>
        <pc:graphicFrameChg chg="mod">
          <ac:chgData name="Maffini Francesca" userId="bb9611df-a445-46b0-9202-1ec56de37f96" providerId="ADAL" clId="{CF81A7F5-9336-489A-89E7-20A3D2B0B32F}" dt="2025-06-22T18:57:42.813" v="45" actId="12094"/>
          <ac:graphicFrameMkLst>
            <pc:docMk/>
            <pc:sldMk cId="101079724" sldId="278"/>
            <ac:graphicFrameMk id="6" creationId="{4BD71D68-786F-BD6D-9210-E839095759E9}"/>
          </ac:graphicFrameMkLst>
        </pc:graphicFrameChg>
      </pc:sldChg>
      <pc:sldChg chg="modSp mod">
        <pc:chgData name="Maffini Francesca" userId="bb9611df-a445-46b0-9202-1ec56de37f96" providerId="ADAL" clId="{CF81A7F5-9336-489A-89E7-20A3D2B0B32F}" dt="2025-06-22T18:58:21.204" v="51" actId="207"/>
        <pc:sldMkLst>
          <pc:docMk/>
          <pc:sldMk cId="3453076607" sldId="279"/>
        </pc:sldMkLst>
        <pc:graphicFrameChg chg="modGraphic">
          <ac:chgData name="Maffini Francesca" userId="bb9611df-a445-46b0-9202-1ec56de37f96" providerId="ADAL" clId="{CF81A7F5-9336-489A-89E7-20A3D2B0B32F}" dt="2025-06-22T18:58:21.204" v="51" actId="207"/>
          <ac:graphicFrameMkLst>
            <pc:docMk/>
            <pc:sldMk cId="3453076607" sldId="279"/>
            <ac:graphicFrameMk id="5" creationId="{0B8414B7-7219-A2B2-632D-6D1A456F4D06}"/>
          </ac:graphicFrameMkLst>
        </pc:graphicFrameChg>
      </pc:sldChg>
      <pc:sldChg chg="delSp del mod">
        <pc:chgData name="Maffini Francesca" userId="bb9611df-a445-46b0-9202-1ec56de37f96" providerId="ADAL" clId="{CF81A7F5-9336-489A-89E7-20A3D2B0B32F}" dt="2025-06-22T18:50:59.860" v="1" actId="47"/>
        <pc:sldMkLst>
          <pc:docMk/>
          <pc:sldMk cId="3895761164" sldId="299"/>
        </pc:sldMkLst>
        <pc:picChg chg="del">
          <ac:chgData name="Maffini Francesca" userId="bb9611df-a445-46b0-9202-1ec56de37f96" providerId="ADAL" clId="{CF81A7F5-9336-489A-89E7-20A3D2B0B32F}" dt="2025-06-22T18:47:57.398" v="0" actId="478"/>
          <ac:picMkLst>
            <pc:docMk/>
            <pc:sldMk cId="3895761164" sldId="299"/>
            <ac:picMk id="7" creationId="{3CE94386-3686-DB72-8E53-7F52A0A6D80F}"/>
          </ac:picMkLst>
        </pc:picChg>
      </pc:sldChg>
      <pc:sldMasterChg chg="del delSldLayout">
        <pc:chgData name="Maffini Francesca" userId="bb9611df-a445-46b0-9202-1ec56de37f96" providerId="ADAL" clId="{CF81A7F5-9336-489A-89E7-20A3D2B0B32F}" dt="2025-06-22T18:50:59.860" v="1" actId="47"/>
        <pc:sldMasterMkLst>
          <pc:docMk/>
          <pc:sldMasterMk cId="395952967" sldId="2147483996"/>
        </pc:sldMasterMkLst>
        <pc:sldLayoutChg chg="del">
          <pc:chgData name="Maffini Francesca" userId="bb9611df-a445-46b0-9202-1ec56de37f96" providerId="ADAL" clId="{CF81A7F5-9336-489A-89E7-20A3D2B0B32F}" dt="2025-06-22T18:50:59.860" v="1" actId="47"/>
          <pc:sldLayoutMkLst>
            <pc:docMk/>
            <pc:sldMasterMk cId="395952967" sldId="2147483996"/>
            <pc:sldLayoutMk cId="2018936607" sldId="2147483997"/>
          </pc:sldLayoutMkLst>
        </pc:sldLayoutChg>
        <pc:sldLayoutChg chg="del">
          <pc:chgData name="Maffini Francesca" userId="bb9611df-a445-46b0-9202-1ec56de37f96" providerId="ADAL" clId="{CF81A7F5-9336-489A-89E7-20A3D2B0B32F}" dt="2025-06-22T18:50:59.860" v="1" actId="47"/>
          <pc:sldLayoutMkLst>
            <pc:docMk/>
            <pc:sldMasterMk cId="395952967" sldId="2147483996"/>
            <pc:sldLayoutMk cId="3886097273" sldId="2147483998"/>
          </pc:sldLayoutMkLst>
        </pc:sldLayoutChg>
        <pc:sldLayoutChg chg="del">
          <pc:chgData name="Maffini Francesca" userId="bb9611df-a445-46b0-9202-1ec56de37f96" providerId="ADAL" clId="{CF81A7F5-9336-489A-89E7-20A3D2B0B32F}" dt="2025-06-22T18:50:59.860" v="1" actId="47"/>
          <pc:sldLayoutMkLst>
            <pc:docMk/>
            <pc:sldMasterMk cId="395952967" sldId="2147483996"/>
            <pc:sldLayoutMk cId="3989040770" sldId="2147483999"/>
          </pc:sldLayoutMkLst>
        </pc:sldLayoutChg>
        <pc:sldLayoutChg chg="del">
          <pc:chgData name="Maffini Francesca" userId="bb9611df-a445-46b0-9202-1ec56de37f96" providerId="ADAL" clId="{CF81A7F5-9336-489A-89E7-20A3D2B0B32F}" dt="2025-06-22T18:50:59.860" v="1" actId="47"/>
          <pc:sldLayoutMkLst>
            <pc:docMk/>
            <pc:sldMasterMk cId="395952967" sldId="2147483996"/>
            <pc:sldLayoutMk cId="461061212" sldId="2147484000"/>
          </pc:sldLayoutMkLst>
        </pc:sldLayoutChg>
        <pc:sldLayoutChg chg="del">
          <pc:chgData name="Maffini Francesca" userId="bb9611df-a445-46b0-9202-1ec56de37f96" providerId="ADAL" clId="{CF81A7F5-9336-489A-89E7-20A3D2B0B32F}" dt="2025-06-22T18:50:59.860" v="1" actId="47"/>
          <pc:sldLayoutMkLst>
            <pc:docMk/>
            <pc:sldMasterMk cId="395952967" sldId="2147483996"/>
            <pc:sldLayoutMk cId="3004992375" sldId="2147484001"/>
          </pc:sldLayoutMkLst>
        </pc:sldLayoutChg>
        <pc:sldLayoutChg chg="del">
          <pc:chgData name="Maffini Francesca" userId="bb9611df-a445-46b0-9202-1ec56de37f96" providerId="ADAL" clId="{CF81A7F5-9336-489A-89E7-20A3D2B0B32F}" dt="2025-06-22T18:50:59.860" v="1" actId="47"/>
          <pc:sldLayoutMkLst>
            <pc:docMk/>
            <pc:sldMasterMk cId="395952967" sldId="2147483996"/>
            <pc:sldLayoutMk cId="1603129964" sldId="2147484002"/>
          </pc:sldLayoutMkLst>
        </pc:sldLayoutChg>
        <pc:sldLayoutChg chg="del">
          <pc:chgData name="Maffini Francesca" userId="bb9611df-a445-46b0-9202-1ec56de37f96" providerId="ADAL" clId="{CF81A7F5-9336-489A-89E7-20A3D2B0B32F}" dt="2025-06-22T18:50:59.860" v="1" actId="47"/>
          <pc:sldLayoutMkLst>
            <pc:docMk/>
            <pc:sldMasterMk cId="395952967" sldId="2147483996"/>
            <pc:sldLayoutMk cId="1196463803" sldId="2147484003"/>
          </pc:sldLayoutMkLst>
        </pc:sldLayoutChg>
        <pc:sldLayoutChg chg="del">
          <pc:chgData name="Maffini Francesca" userId="bb9611df-a445-46b0-9202-1ec56de37f96" providerId="ADAL" clId="{CF81A7F5-9336-489A-89E7-20A3D2B0B32F}" dt="2025-06-22T18:50:59.860" v="1" actId="47"/>
          <pc:sldLayoutMkLst>
            <pc:docMk/>
            <pc:sldMasterMk cId="395952967" sldId="2147483996"/>
            <pc:sldLayoutMk cId="67143926" sldId="2147484004"/>
          </pc:sldLayoutMkLst>
        </pc:sldLayoutChg>
        <pc:sldLayoutChg chg="del">
          <pc:chgData name="Maffini Francesca" userId="bb9611df-a445-46b0-9202-1ec56de37f96" providerId="ADAL" clId="{CF81A7F5-9336-489A-89E7-20A3D2B0B32F}" dt="2025-06-22T18:50:59.860" v="1" actId="47"/>
          <pc:sldLayoutMkLst>
            <pc:docMk/>
            <pc:sldMasterMk cId="395952967" sldId="2147483996"/>
            <pc:sldLayoutMk cId="4045292615" sldId="2147484005"/>
          </pc:sldLayoutMkLst>
        </pc:sldLayoutChg>
        <pc:sldLayoutChg chg="del">
          <pc:chgData name="Maffini Francesca" userId="bb9611df-a445-46b0-9202-1ec56de37f96" providerId="ADAL" clId="{CF81A7F5-9336-489A-89E7-20A3D2B0B32F}" dt="2025-06-22T18:50:59.860" v="1" actId="47"/>
          <pc:sldLayoutMkLst>
            <pc:docMk/>
            <pc:sldMasterMk cId="395952967" sldId="2147483996"/>
            <pc:sldLayoutMk cId="2591849891" sldId="2147484006"/>
          </pc:sldLayoutMkLst>
        </pc:sldLayoutChg>
        <pc:sldLayoutChg chg="del">
          <pc:chgData name="Maffini Francesca" userId="bb9611df-a445-46b0-9202-1ec56de37f96" providerId="ADAL" clId="{CF81A7F5-9336-489A-89E7-20A3D2B0B32F}" dt="2025-06-22T18:50:59.860" v="1" actId="47"/>
          <pc:sldLayoutMkLst>
            <pc:docMk/>
            <pc:sldMasterMk cId="395952967" sldId="2147483996"/>
            <pc:sldLayoutMk cId="2532574909" sldId="214748400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D5EF3-B62A-4B5D-AE4C-179036DDAF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B29725-33E7-4F30-AD0E-5C3C514EE45C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Si conferma una delle sostanze con il maggiore impatto sanitario e sociale in Italia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EB19C4A-29F4-4902-B6A7-93A22C0E6E31}" type="parTrans" cxnId="{D19804CB-79BF-4FAA-BFA9-9FFBEC4B31B2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8AFDB20-A71B-4373-8D23-BAC96797CD7B}" type="sibTrans" cxnId="{D19804CB-79BF-4FAA-BFA9-9FFBEC4B31B2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C410CCF-076D-4084-B70C-ED4A82E4998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solidFill>
                <a:schemeClr val="tx1"/>
              </a:solidFill>
              <a:latin typeface="Garamond" panose="02020404030301010803" pitchFamily="18" charset="0"/>
            </a:rPr>
            <a:t>35% dei decessi accertati per intossicazione acuta letale  (massimo storico)</a:t>
          </a:r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84979D3-A954-4AC2-90B6-AEE66449A5B0}" type="parTrans" cxnId="{45D5ADE6-5674-42D2-AC0B-E7C77855EF72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385701E-76EF-43EE-86B1-9C767900F34F}" type="sibTrans" cxnId="{45D5ADE6-5674-42D2-AC0B-E7C77855EF72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1DE927D-32FD-44C6-8B8A-789592B9880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30% dei ricoveri ospedalieri legati a droghe 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5EA21F0-B073-4701-874D-EED919A74C8E}" type="parTrans" cxnId="{D2B8C49E-A990-48E6-B1E3-8BAD2D84AEA3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1A392AD-D790-4D4E-90ED-D605120C81F3}" type="sibTrans" cxnId="{D2B8C49E-A990-48E6-B1E3-8BAD2D84AEA3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570AD8E-CC9C-4EDA-9EA4-F0C7B4A0E89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solidFill>
                <a:schemeClr val="tx1"/>
              </a:solidFill>
              <a:latin typeface="Garamond" panose="02020404030301010803" pitchFamily="18" charset="0"/>
            </a:rPr>
            <a:t>23% degli utenti SerD in carico per cocaina come sostanza primaria</a:t>
          </a:r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BA6AB8E-C351-40DC-B79E-AFF0B2F68CCC}" type="parTrans" cxnId="{AF78122A-1D2F-446B-A815-4F71B8399E0C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D1D1DC6-22E6-445C-841A-497581CDCF4C}" type="sibTrans" cxnId="{AF78122A-1D2F-446B-A815-4F71B8399E0C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64D1495-536D-4F36-B289-C4896D0FD3C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3,3% degli utenti </a:t>
          </a:r>
          <a:r>
            <a:rPr lang="it-IT" dirty="0" err="1">
              <a:solidFill>
                <a:schemeClr val="tx1"/>
              </a:solidFill>
              <a:latin typeface="Garamond" panose="02020404030301010803" pitchFamily="18" charset="0"/>
            </a:rPr>
            <a:t>SerD</a:t>
          </a: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 in carico per crack (cocaina base)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955F05BA-2F06-43DD-A509-45F6C19DAF1D}" type="parTrans" cxnId="{0A8CA917-439A-4AAE-8057-FFB3AECC7889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8535C66-3063-4EDC-B7EF-EF33CBB825F7}" type="sibTrans" cxnId="{0A8CA917-439A-4AAE-8057-FFB3AECC7889}">
      <dgm:prSet/>
      <dgm:spPr/>
      <dgm:t>
        <a:bodyPr/>
        <a:lstStyle/>
        <a:p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DFC8D290-4BDC-4D2F-80E5-D9C6E94C2F6B}" type="pres">
      <dgm:prSet presAssocID="{3B9D5EF3-B62A-4B5D-AE4C-179036DDAF06}" presName="root" presStyleCnt="0">
        <dgm:presLayoutVars>
          <dgm:dir/>
          <dgm:resizeHandles val="exact"/>
        </dgm:presLayoutVars>
      </dgm:prSet>
      <dgm:spPr/>
    </dgm:pt>
    <dgm:pt modelId="{C7D14888-0876-4E88-B4AC-941F69171403}" type="pres">
      <dgm:prSet presAssocID="{5FB29725-33E7-4F30-AD0E-5C3C514EE45C}" presName="compNode" presStyleCnt="0"/>
      <dgm:spPr/>
    </dgm:pt>
    <dgm:pt modelId="{C7114B0A-E434-41C4-90ED-4121A49C069A}" type="pres">
      <dgm:prSet presAssocID="{5FB29725-33E7-4F30-AD0E-5C3C514EE45C}" presName="bgRect" presStyleLbl="bgShp" presStyleIdx="0" presStyleCnt="5"/>
      <dgm:spPr>
        <a:solidFill>
          <a:schemeClr val="accent5">
            <a:lumMod val="20000"/>
            <a:lumOff val="80000"/>
          </a:schemeClr>
        </a:solidFill>
      </dgm:spPr>
    </dgm:pt>
    <dgm:pt modelId="{F7A82B0C-16D2-48CC-A658-A63FA225B7BB}" type="pres">
      <dgm:prSet presAssocID="{5FB29725-33E7-4F30-AD0E-5C3C514EE4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07A51D90-B494-4728-BCF1-8EB51A9ACB72}" type="pres">
      <dgm:prSet presAssocID="{5FB29725-33E7-4F30-AD0E-5C3C514EE45C}" presName="spaceRect" presStyleCnt="0"/>
      <dgm:spPr/>
    </dgm:pt>
    <dgm:pt modelId="{E7A8B3F7-B68F-4247-8ED2-E6475107BEAC}" type="pres">
      <dgm:prSet presAssocID="{5FB29725-33E7-4F30-AD0E-5C3C514EE45C}" presName="parTx" presStyleLbl="revTx" presStyleIdx="0" presStyleCnt="5">
        <dgm:presLayoutVars>
          <dgm:chMax val="0"/>
          <dgm:chPref val="0"/>
        </dgm:presLayoutVars>
      </dgm:prSet>
      <dgm:spPr/>
    </dgm:pt>
    <dgm:pt modelId="{C37A3094-CDD9-45FE-B029-2A247BB9DC32}" type="pres">
      <dgm:prSet presAssocID="{A8AFDB20-A71B-4373-8D23-BAC96797CD7B}" presName="sibTrans" presStyleCnt="0"/>
      <dgm:spPr/>
    </dgm:pt>
    <dgm:pt modelId="{7DDC9E60-95CE-4FD4-BB74-125A06322C1E}" type="pres">
      <dgm:prSet presAssocID="{6C410CCF-076D-4084-B70C-ED4A82E49981}" presName="compNode" presStyleCnt="0"/>
      <dgm:spPr/>
    </dgm:pt>
    <dgm:pt modelId="{3618B840-77CD-4D76-9AD2-6E67590B0295}" type="pres">
      <dgm:prSet presAssocID="{6C410CCF-076D-4084-B70C-ED4A82E49981}" presName="bgRect" presStyleLbl="bgShp" presStyleIdx="1" presStyleCnt="5"/>
      <dgm:spPr>
        <a:solidFill>
          <a:schemeClr val="accent5">
            <a:lumMod val="40000"/>
            <a:lumOff val="60000"/>
          </a:schemeClr>
        </a:solidFill>
      </dgm:spPr>
    </dgm:pt>
    <dgm:pt modelId="{9E0B4D28-C388-42AB-8D60-3ABD8AD9B179}" type="pres">
      <dgm:prSet presAssocID="{6C410CCF-076D-4084-B70C-ED4A82E4998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icolo"/>
        </a:ext>
      </dgm:extLst>
    </dgm:pt>
    <dgm:pt modelId="{E3AD4E5E-433B-4F7A-ACA0-712F802C5BDC}" type="pres">
      <dgm:prSet presAssocID="{6C410CCF-076D-4084-B70C-ED4A82E49981}" presName="spaceRect" presStyleCnt="0"/>
      <dgm:spPr/>
    </dgm:pt>
    <dgm:pt modelId="{CE050EDF-6DE3-403A-AB90-E55D1FD81882}" type="pres">
      <dgm:prSet presAssocID="{6C410CCF-076D-4084-B70C-ED4A82E49981}" presName="parTx" presStyleLbl="revTx" presStyleIdx="1" presStyleCnt="5">
        <dgm:presLayoutVars>
          <dgm:chMax val="0"/>
          <dgm:chPref val="0"/>
        </dgm:presLayoutVars>
      </dgm:prSet>
      <dgm:spPr/>
    </dgm:pt>
    <dgm:pt modelId="{C7F88D25-B519-43A9-986E-D018F353D804}" type="pres">
      <dgm:prSet presAssocID="{C385701E-76EF-43EE-86B1-9C767900F34F}" presName="sibTrans" presStyleCnt="0"/>
      <dgm:spPr/>
    </dgm:pt>
    <dgm:pt modelId="{87642B35-6257-457E-81C8-59A11A0FB96A}" type="pres">
      <dgm:prSet presAssocID="{61DE927D-32FD-44C6-8B8A-789592B98801}" presName="compNode" presStyleCnt="0"/>
      <dgm:spPr/>
    </dgm:pt>
    <dgm:pt modelId="{B5D23B6D-17D1-4725-A88A-E95EFFD32825}" type="pres">
      <dgm:prSet presAssocID="{61DE927D-32FD-44C6-8B8A-789592B98801}" presName="bgRect" presStyleLbl="bgShp" presStyleIdx="2" presStyleCnt="5"/>
      <dgm:spPr>
        <a:solidFill>
          <a:schemeClr val="accent5">
            <a:lumMod val="60000"/>
            <a:lumOff val="40000"/>
          </a:schemeClr>
        </a:solidFill>
      </dgm:spPr>
    </dgm:pt>
    <dgm:pt modelId="{2FC9242C-1694-452A-89EC-386A9EB29C96}" type="pres">
      <dgm:prSet presAssocID="{61DE927D-32FD-44C6-8B8A-789592B9880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a"/>
        </a:ext>
      </dgm:extLst>
    </dgm:pt>
    <dgm:pt modelId="{FAA59A12-CA00-4852-A7BB-DA887C05F84A}" type="pres">
      <dgm:prSet presAssocID="{61DE927D-32FD-44C6-8B8A-789592B98801}" presName="spaceRect" presStyleCnt="0"/>
      <dgm:spPr/>
    </dgm:pt>
    <dgm:pt modelId="{29464300-DD32-492F-A440-C42E9B2E336C}" type="pres">
      <dgm:prSet presAssocID="{61DE927D-32FD-44C6-8B8A-789592B98801}" presName="parTx" presStyleLbl="revTx" presStyleIdx="2" presStyleCnt="5">
        <dgm:presLayoutVars>
          <dgm:chMax val="0"/>
          <dgm:chPref val="0"/>
        </dgm:presLayoutVars>
      </dgm:prSet>
      <dgm:spPr/>
    </dgm:pt>
    <dgm:pt modelId="{859CB78D-946D-49C8-816E-D4A45FFE2DB6}" type="pres">
      <dgm:prSet presAssocID="{B1A392AD-D790-4D4E-90ED-D605120C81F3}" presName="sibTrans" presStyleCnt="0"/>
      <dgm:spPr/>
    </dgm:pt>
    <dgm:pt modelId="{9CDD5CCB-FE89-4F1E-BA72-4F0B6D72ACD9}" type="pres">
      <dgm:prSet presAssocID="{B570AD8E-CC9C-4EDA-9EA4-F0C7B4A0E894}" presName="compNode" presStyleCnt="0"/>
      <dgm:spPr/>
    </dgm:pt>
    <dgm:pt modelId="{46D05E4E-F0DB-4E98-B3AA-852362A5BAF0}" type="pres">
      <dgm:prSet presAssocID="{B570AD8E-CC9C-4EDA-9EA4-F0C7B4A0E894}" presName="bgRect" presStyleLbl="bgShp" presStyleIdx="3" presStyleCnt="5"/>
      <dgm:spPr>
        <a:solidFill>
          <a:schemeClr val="accent5">
            <a:lumMod val="75000"/>
          </a:schemeClr>
        </a:solidFill>
      </dgm:spPr>
    </dgm:pt>
    <dgm:pt modelId="{9A43921E-D866-4F84-B0CA-DA6231A5F679}" type="pres">
      <dgm:prSet presAssocID="{B570AD8E-CC9C-4EDA-9EA4-F0C7B4A0E89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stanze chimiche contorno"/>
        </a:ext>
      </dgm:extLst>
    </dgm:pt>
    <dgm:pt modelId="{7717E55F-F60C-404C-90F9-D45B4CDB10A9}" type="pres">
      <dgm:prSet presAssocID="{B570AD8E-CC9C-4EDA-9EA4-F0C7B4A0E894}" presName="spaceRect" presStyleCnt="0"/>
      <dgm:spPr/>
    </dgm:pt>
    <dgm:pt modelId="{2FE9A373-3FD7-4085-8AC6-6FB64C67E03C}" type="pres">
      <dgm:prSet presAssocID="{B570AD8E-CC9C-4EDA-9EA4-F0C7B4A0E894}" presName="parTx" presStyleLbl="revTx" presStyleIdx="3" presStyleCnt="5">
        <dgm:presLayoutVars>
          <dgm:chMax val="0"/>
          <dgm:chPref val="0"/>
        </dgm:presLayoutVars>
      </dgm:prSet>
      <dgm:spPr/>
    </dgm:pt>
    <dgm:pt modelId="{0D99656B-844A-4E79-8C41-CE2850921313}" type="pres">
      <dgm:prSet presAssocID="{3D1D1DC6-22E6-445C-841A-497581CDCF4C}" presName="sibTrans" presStyleCnt="0"/>
      <dgm:spPr/>
    </dgm:pt>
    <dgm:pt modelId="{706FF5C9-1AEE-4F30-AC79-41FB0560C1CD}" type="pres">
      <dgm:prSet presAssocID="{464D1495-536D-4F36-B289-C4896D0FD3CF}" presName="compNode" presStyleCnt="0"/>
      <dgm:spPr/>
    </dgm:pt>
    <dgm:pt modelId="{93EDEA6C-69E5-43AD-8399-DF3FF6D077F2}" type="pres">
      <dgm:prSet presAssocID="{464D1495-536D-4F36-B289-C4896D0FD3CF}" presName="bgRect" presStyleLbl="bgShp" presStyleIdx="4" presStyleCnt="5"/>
      <dgm:spPr>
        <a:solidFill>
          <a:schemeClr val="accent5">
            <a:lumMod val="50000"/>
          </a:schemeClr>
        </a:solidFill>
      </dgm:spPr>
    </dgm:pt>
    <dgm:pt modelId="{66D143C6-E782-4CA7-9C21-E199A71D4843}" type="pres">
      <dgm:prSet presAssocID="{464D1495-536D-4F36-B289-C4896D0FD3C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o contorno"/>
        </a:ext>
      </dgm:extLst>
    </dgm:pt>
    <dgm:pt modelId="{962FBAE4-6A92-4AB6-BEBB-FFC42567C5BB}" type="pres">
      <dgm:prSet presAssocID="{464D1495-536D-4F36-B289-C4896D0FD3CF}" presName="spaceRect" presStyleCnt="0"/>
      <dgm:spPr/>
    </dgm:pt>
    <dgm:pt modelId="{73BB602F-90DE-44D9-929A-AD9171174B2F}" type="pres">
      <dgm:prSet presAssocID="{464D1495-536D-4F36-B289-C4896D0FD3C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3AF6B16-FEBA-4B5D-A77E-B7CE7AA38151}" type="presOf" srcId="{464D1495-536D-4F36-B289-C4896D0FD3CF}" destId="{73BB602F-90DE-44D9-929A-AD9171174B2F}" srcOrd="0" destOrd="0" presId="urn:microsoft.com/office/officeart/2018/2/layout/IconVerticalSolidList"/>
    <dgm:cxn modelId="{0A8CA917-439A-4AAE-8057-FFB3AECC7889}" srcId="{3B9D5EF3-B62A-4B5D-AE4C-179036DDAF06}" destId="{464D1495-536D-4F36-B289-C4896D0FD3CF}" srcOrd="4" destOrd="0" parTransId="{955F05BA-2F06-43DD-A509-45F6C19DAF1D}" sibTransId="{B8535C66-3063-4EDC-B7EF-EF33CBB825F7}"/>
    <dgm:cxn modelId="{AF78122A-1D2F-446B-A815-4F71B8399E0C}" srcId="{3B9D5EF3-B62A-4B5D-AE4C-179036DDAF06}" destId="{B570AD8E-CC9C-4EDA-9EA4-F0C7B4A0E894}" srcOrd="3" destOrd="0" parTransId="{0BA6AB8E-C351-40DC-B79E-AFF0B2F68CCC}" sibTransId="{3D1D1DC6-22E6-445C-841A-497581CDCF4C}"/>
    <dgm:cxn modelId="{9F7EA249-4C51-4220-ACE6-6F0DF830ACF0}" type="presOf" srcId="{5FB29725-33E7-4F30-AD0E-5C3C514EE45C}" destId="{E7A8B3F7-B68F-4247-8ED2-E6475107BEAC}" srcOrd="0" destOrd="0" presId="urn:microsoft.com/office/officeart/2018/2/layout/IconVerticalSolidList"/>
    <dgm:cxn modelId="{8BC9EB4E-783D-4B1D-93DA-725D99F98EB6}" type="presOf" srcId="{3B9D5EF3-B62A-4B5D-AE4C-179036DDAF06}" destId="{DFC8D290-4BDC-4D2F-80E5-D9C6E94C2F6B}" srcOrd="0" destOrd="0" presId="urn:microsoft.com/office/officeart/2018/2/layout/IconVerticalSolidList"/>
    <dgm:cxn modelId="{40B0E291-F7F6-40A9-937D-3E945A2F9537}" type="presOf" srcId="{B570AD8E-CC9C-4EDA-9EA4-F0C7B4A0E894}" destId="{2FE9A373-3FD7-4085-8AC6-6FB64C67E03C}" srcOrd="0" destOrd="0" presId="urn:microsoft.com/office/officeart/2018/2/layout/IconVerticalSolidList"/>
    <dgm:cxn modelId="{D2B8C49E-A990-48E6-B1E3-8BAD2D84AEA3}" srcId="{3B9D5EF3-B62A-4B5D-AE4C-179036DDAF06}" destId="{61DE927D-32FD-44C6-8B8A-789592B98801}" srcOrd="2" destOrd="0" parTransId="{45EA21F0-B073-4701-874D-EED919A74C8E}" sibTransId="{B1A392AD-D790-4D4E-90ED-D605120C81F3}"/>
    <dgm:cxn modelId="{D6A5AEA2-1ECB-42B6-8A98-AB14EC59765F}" type="presOf" srcId="{61DE927D-32FD-44C6-8B8A-789592B98801}" destId="{29464300-DD32-492F-A440-C42E9B2E336C}" srcOrd="0" destOrd="0" presId="urn:microsoft.com/office/officeart/2018/2/layout/IconVerticalSolidList"/>
    <dgm:cxn modelId="{D19804CB-79BF-4FAA-BFA9-9FFBEC4B31B2}" srcId="{3B9D5EF3-B62A-4B5D-AE4C-179036DDAF06}" destId="{5FB29725-33E7-4F30-AD0E-5C3C514EE45C}" srcOrd="0" destOrd="0" parTransId="{4EB19C4A-29F4-4902-B6A7-93A22C0E6E31}" sibTransId="{A8AFDB20-A71B-4373-8D23-BAC96797CD7B}"/>
    <dgm:cxn modelId="{45D5ADE6-5674-42D2-AC0B-E7C77855EF72}" srcId="{3B9D5EF3-B62A-4B5D-AE4C-179036DDAF06}" destId="{6C410CCF-076D-4084-B70C-ED4A82E49981}" srcOrd="1" destOrd="0" parTransId="{C84979D3-A954-4AC2-90B6-AEE66449A5B0}" sibTransId="{C385701E-76EF-43EE-86B1-9C767900F34F}"/>
    <dgm:cxn modelId="{9DD3ADEB-AE46-4688-ACFE-9685A211754F}" type="presOf" srcId="{6C410CCF-076D-4084-B70C-ED4A82E49981}" destId="{CE050EDF-6DE3-403A-AB90-E55D1FD81882}" srcOrd="0" destOrd="0" presId="urn:microsoft.com/office/officeart/2018/2/layout/IconVerticalSolidList"/>
    <dgm:cxn modelId="{8312F0C7-4D1A-4794-870F-6D54828C4DE9}" type="presParOf" srcId="{DFC8D290-4BDC-4D2F-80E5-D9C6E94C2F6B}" destId="{C7D14888-0876-4E88-B4AC-941F69171403}" srcOrd="0" destOrd="0" presId="urn:microsoft.com/office/officeart/2018/2/layout/IconVerticalSolidList"/>
    <dgm:cxn modelId="{61E99C25-B88E-4AF3-85B5-327C946F34C3}" type="presParOf" srcId="{C7D14888-0876-4E88-B4AC-941F69171403}" destId="{C7114B0A-E434-41C4-90ED-4121A49C069A}" srcOrd="0" destOrd="0" presId="urn:microsoft.com/office/officeart/2018/2/layout/IconVerticalSolidList"/>
    <dgm:cxn modelId="{1336B960-D804-4999-BCB3-B52FC3606739}" type="presParOf" srcId="{C7D14888-0876-4E88-B4AC-941F69171403}" destId="{F7A82B0C-16D2-48CC-A658-A63FA225B7BB}" srcOrd="1" destOrd="0" presId="urn:microsoft.com/office/officeart/2018/2/layout/IconVerticalSolidList"/>
    <dgm:cxn modelId="{71DDD8A6-4DAC-4C86-B3E4-838B1685F977}" type="presParOf" srcId="{C7D14888-0876-4E88-B4AC-941F69171403}" destId="{07A51D90-B494-4728-BCF1-8EB51A9ACB72}" srcOrd="2" destOrd="0" presId="urn:microsoft.com/office/officeart/2018/2/layout/IconVerticalSolidList"/>
    <dgm:cxn modelId="{ADA31189-D117-49C6-9FFF-62F60B6C684E}" type="presParOf" srcId="{C7D14888-0876-4E88-B4AC-941F69171403}" destId="{E7A8B3F7-B68F-4247-8ED2-E6475107BEAC}" srcOrd="3" destOrd="0" presId="urn:microsoft.com/office/officeart/2018/2/layout/IconVerticalSolidList"/>
    <dgm:cxn modelId="{755FC2CE-57E4-4AD6-A323-16C5C03C8A5B}" type="presParOf" srcId="{DFC8D290-4BDC-4D2F-80E5-D9C6E94C2F6B}" destId="{C37A3094-CDD9-45FE-B029-2A247BB9DC32}" srcOrd="1" destOrd="0" presId="urn:microsoft.com/office/officeart/2018/2/layout/IconVerticalSolidList"/>
    <dgm:cxn modelId="{0415461E-4DCD-46D1-98E0-A52C9BD62671}" type="presParOf" srcId="{DFC8D290-4BDC-4D2F-80E5-D9C6E94C2F6B}" destId="{7DDC9E60-95CE-4FD4-BB74-125A06322C1E}" srcOrd="2" destOrd="0" presId="urn:microsoft.com/office/officeart/2018/2/layout/IconVerticalSolidList"/>
    <dgm:cxn modelId="{67595465-6D44-42A0-B772-776AFDEB772C}" type="presParOf" srcId="{7DDC9E60-95CE-4FD4-BB74-125A06322C1E}" destId="{3618B840-77CD-4D76-9AD2-6E67590B0295}" srcOrd="0" destOrd="0" presId="urn:microsoft.com/office/officeart/2018/2/layout/IconVerticalSolidList"/>
    <dgm:cxn modelId="{F820E225-0115-4AB4-B77B-754E65B108EE}" type="presParOf" srcId="{7DDC9E60-95CE-4FD4-BB74-125A06322C1E}" destId="{9E0B4D28-C388-42AB-8D60-3ABD8AD9B179}" srcOrd="1" destOrd="0" presId="urn:microsoft.com/office/officeart/2018/2/layout/IconVerticalSolidList"/>
    <dgm:cxn modelId="{4A930E3F-5015-4AB2-9CB6-CE70D38FDC40}" type="presParOf" srcId="{7DDC9E60-95CE-4FD4-BB74-125A06322C1E}" destId="{E3AD4E5E-433B-4F7A-ACA0-712F802C5BDC}" srcOrd="2" destOrd="0" presId="urn:microsoft.com/office/officeart/2018/2/layout/IconVerticalSolidList"/>
    <dgm:cxn modelId="{B2D81664-9EDF-40E0-A899-F1A59939C41E}" type="presParOf" srcId="{7DDC9E60-95CE-4FD4-BB74-125A06322C1E}" destId="{CE050EDF-6DE3-403A-AB90-E55D1FD81882}" srcOrd="3" destOrd="0" presId="urn:microsoft.com/office/officeart/2018/2/layout/IconVerticalSolidList"/>
    <dgm:cxn modelId="{269934FC-94FD-4C71-B8F9-3E72558B8AF6}" type="presParOf" srcId="{DFC8D290-4BDC-4D2F-80E5-D9C6E94C2F6B}" destId="{C7F88D25-B519-43A9-986E-D018F353D804}" srcOrd="3" destOrd="0" presId="urn:microsoft.com/office/officeart/2018/2/layout/IconVerticalSolidList"/>
    <dgm:cxn modelId="{3035CEFE-FB07-444E-B930-B9348F32640E}" type="presParOf" srcId="{DFC8D290-4BDC-4D2F-80E5-D9C6E94C2F6B}" destId="{87642B35-6257-457E-81C8-59A11A0FB96A}" srcOrd="4" destOrd="0" presId="urn:microsoft.com/office/officeart/2018/2/layout/IconVerticalSolidList"/>
    <dgm:cxn modelId="{100EC38C-EBCF-4528-9DDB-EF17969EA8E1}" type="presParOf" srcId="{87642B35-6257-457E-81C8-59A11A0FB96A}" destId="{B5D23B6D-17D1-4725-A88A-E95EFFD32825}" srcOrd="0" destOrd="0" presId="urn:microsoft.com/office/officeart/2018/2/layout/IconVerticalSolidList"/>
    <dgm:cxn modelId="{B433AF7C-A0E7-4570-8282-85F0C39BFB91}" type="presParOf" srcId="{87642B35-6257-457E-81C8-59A11A0FB96A}" destId="{2FC9242C-1694-452A-89EC-386A9EB29C96}" srcOrd="1" destOrd="0" presId="urn:microsoft.com/office/officeart/2018/2/layout/IconVerticalSolidList"/>
    <dgm:cxn modelId="{158D4629-672F-4978-B5B0-F2062B4B9F4D}" type="presParOf" srcId="{87642B35-6257-457E-81C8-59A11A0FB96A}" destId="{FAA59A12-CA00-4852-A7BB-DA887C05F84A}" srcOrd="2" destOrd="0" presId="urn:microsoft.com/office/officeart/2018/2/layout/IconVerticalSolidList"/>
    <dgm:cxn modelId="{57BD44A6-DE67-4161-A739-2EE418399D47}" type="presParOf" srcId="{87642B35-6257-457E-81C8-59A11A0FB96A}" destId="{29464300-DD32-492F-A440-C42E9B2E336C}" srcOrd="3" destOrd="0" presId="urn:microsoft.com/office/officeart/2018/2/layout/IconVerticalSolidList"/>
    <dgm:cxn modelId="{C99F3FFF-1DB1-4F0A-B849-E87AF912E72E}" type="presParOf" srcId="{DFC8D290-4BDC-4D2F-80E5-D9C6E94C2F6B}" destId="{859CB78D-946D-49C8-816E-D4A45FFE2DB6}" srcOrd="5" destOrd="0" presId="urn:microsoft.com/office/officeart/2018/2/layout/IconVerticalSolidList"/>
    <dgm:cxn modelId="{E9A7777B-50FC-4C6E-B1A9-16929B014B35}" type="presParOf" srcId="{DFC8D290-4BDC-4D2F-80E5-D9C6E94C2F6B}" destId="{9CDD5CCB-FE89-4F1E-BA72-4F0B6D72ACD9}" srcOrd="6" destOrd="0" presId="urn:microsoft.com/office/officeart/2018/2/layout/IconVerticalSolidList"/>
    <dgm:cxn modelId="{2B522D1E-2E95-464B-9CBA-7844BDEF9443}" type="presParOf" srcId="{9CDD5CCB-FE89-4F1E-BA72-4F0B6D72ACD9}" destId="{46D05E4E-F0DB-4E98-B3AA-852362A5BAF0}" srcOrd="0" destOrd="0" presId="urn:microsoft.com/office/officeart/2018/2/layout/IconVerticalSolidList"/>
    <dgm:cxn modelId="{EABDAF7E-A4FF-4B2E-A1DA-F25EB49B7930}" type="presParOf" srcId="{9CDD5CCB-FE89-4F1E-BA72-4F0B6D72ACD9}" destId="{9A43921E-D866-4F84-B0CA-DA6231A5F679}" srcOrd="1" destOrd="0" presId="urn:microsoft.com/office/officeart/2018/2/layout/IconVerticalSolidList"/>
    <dgm:cxn modelId="{C4351CE1-FE26-47D4-8189-FC7D79D45B3B}" type="presParOf" srcId="{9CDD5CCB-FE89-4F1E-BA72-4F0B6D72ACD9}" destId="{7717E55F-F60C-404C-90F9-D45B4CDB10A9}" srcOrd="2" destOrd="0" presId="urn:microsoft.com/office/officeart/2018/2/layout/IconVerticalSolidList"/>
    <dgm:cxn modelId="{82F122A7-47D2-4202-9525-7D07B8FE7BF1}" type="presParOf" srcId="{9CDD5CCB-FE89-4F1E-BA72-4F0B6D72ACD9}" destId="{2FE9A373-3FD7-4085-8AC6-6FB64C67E03C}" srcOrd="3" destOrd="0" presId="urn:microsoft.com/office/officeart/2018/2/layout/IconVerticalSolidList"/>
    <dgm:cxn modelId="{7C6173A7-FFC4-4385-8D41-0A98D70517CC}" type="presParOf" srcId="{DFC8D290-4BDC-4D2F-80E5-D9C6E94C2F6B}" destId="{0D99656B-844A-4E79-8C41-CE2850921313}" srcOrd="7" destOrd="0" presId="urn:microsoft.com/office/officeart/2018/2/layout/IconVerticalSolidList"/>
    <dgm:cxn modelId="{35D382CE-BCFC-4822-ACAA-8998944BFD9B}" type="presParOf" srcId="{DFC8D290-4BDC-4D2F-80E5-D9C6E94C2F6B}" destId="{706FF5C9-1AEE-4F30-AC79-41FB0560C1CD}" srcOrd="8" destOrd="0" presId="urn:microsoft.com/office/officeart/2018/2/layout/IconVerticalSolidList"/>
    <dgm:cxn modelId="{8DFE959F-E51D-478C-AADE-74E48E7933CD}" type="presParOf" srcId="{706FF5C9-1AEE-4F30-AC79-41FB0560C1CD}" destId="{93EDEA6C-69E5-43AD-8399-DF3FF6D077F2}" srcOrd="0" destOrd="0" presId="urn:microsoft.com/office/officeart/2018/2/layout/IconVerticalSolidList"/>
    <dgm:cxn modelId="{F08CDCD6-A5D9-4C14-8E54-F2425F05E28A}" type="presParOf" srcId="{706FF5C9-1AEE-4F30-AC79-41FB0560C1CD}" destId="{66D143C6-E782-4CA7-9C21-E199A71D4843}" srcOrd="1" destOrd="0" presId="urn:microsoft.com/office/officeart/2018/2/layout/IconVerticalSolidList"/>
    <dgm:cxn modelId="{7535933B-C77B-4813-B411-651439BBEEC3}" type="presParOf" srcId="{706FF5C9-1AEE-4F30-AC79-41FB0560C1CD}" destId="{962FBAE4-6A92-4AB6-BEBB-FFC42567C5BB}" srcOrd="2" destOrd="0" presId="urn:microsoft.com/office/officeart/2018/2/layout/IconVerticalSolidList"/>
    <dgm:cxn modelId="{8EFF6010-1776-49C0-BDB6-C2C06CB3E4D8}" type="presParOf" srcId="{706FF5C9-1AEE-4F30-AC79-41FB0560C1CD}" destId="{73BB602F-90DE-44D9-929A-AD9171174B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B34B3-6625-4C3E-AF1C-35C8F1026DA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C32223E2-EB5C-4B09-A5B4-671648B866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0" i="0" kern="1200" dirty="0">
              <a:solidFill>
                <a:schemeClr val="tx1"/>
              </a:solidFill>
              <a:latin typeface="Garamond" panose="02020404030301010803" pitchFamily="18" charset="0"/>
              <a:ea typeface="+mj-ea"/>
              <a:cs typeface="+mj-cs"/>
            </a:rPr>
            <a:t>39% (970 mila) ha fumato almeno una sigaretta </a:t>
          </a:r>
          <a:endParaRPr lang="en-US" sz="2000" b="0" i="0" kern="1200" dirty="0">
            <a:solidFill>
              <a:schemeClr val="tx1"/>
            </a:solidFill>
            <a:latin typeface="Garamond" panose="02020404030301010803" pitchFamily="18" charset="0"/>
            <a:ea typeface="+mj-ea"/>
            <a:cs typeface="+mj-cs"/>
          </a:endParaRPr>
        </a:p>
      </dgm:t>
    </dgm:pt>
    <dgm:pt modelId="{AD67369E-80DA-4642-933E-C2CAEF3D422C}" type="parTrans" cxnId="{16CD7B20-EB7F-4A54-A8ED-73AFE50C7668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BD75FF6-6B8F-4EA9-803F-B192F01E7F5E}" type="sibTrans" cxnId="{16CD7B20-EB7F-4A54-A8ED-73AFE50C7668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aramond" panose="02020404030301010803" pitchFamily="18" charset="0"/>
          </a:endParaRPr>
        </a:p>
      </dgm:t>
    </dgm:pt>
    <dgm:pt modelId="{A80869DA-54B0-4AA6-B16C-938940532F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40% (990 mila) ha fatto uso di sigarette elettroniche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8F7EF9A0-58B5-49F1-8F5E-288FA8225DDF}" type="parTrans" cxnId="{A86DBBD6-EF76-4B20-B477-4C42FA2A3D9F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15676F5-2C6D-4EC5-AB52-680159EDC187}" type="sibTrans" cxnId="{A86DBBD6-EF76-4B20-B477-4C42FA2A3D9F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aramond" panose="02020404030301010803" pitchFamily="18" charset="0"/>
          </a:endParaRPr>
        </a:p>
      </dgm:t>
    </dgm:pt>
    <dgm:pt modelId="{80FCF437-5A22-4BBB-937B-E5E5BA6AA4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76% (1 milione e 900 mila) ha assunto bevande alcoliche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C8414AB5-33EC-49F1-B8BA-D3807B24C9DB}" type="parTrans" cxnId="{725CE2DF-2D36-4E7D-AD23-404F60EED3A5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3F5B78E-A50E-4AFF-9356-16DF1C4D5C63}" type="sibTrans" cxnId="{725CE2DF-2D36-4E7D-AD23-404F60EED3A5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aramond" panose="02020404030301010803" pitchFamily="18" charset="0"/>
          </a:endParaRPr>
        </a:p>
      </dgm:t>
    </dgm:pt>
    <dgm:pt modelId="{8E1CABB8-C5B6-4323-B32A-92F039C1BC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30% (740 mila) riferisce di essersi ubriacato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BB1AD299-EBF4-4F19-B72A-1CE4DE8915BB}" type="parTrans" cxnId="{BD156738-9C34-47DC-919D-17C482A71B91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5D9755C-8FA2-4197-82A4-1E062E36DDAF}" type="sibTrans" cxnId="{BD156738-9C34-47DC-919D-17C482A71B91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aramond" panose="02020404030301010803" pitchFamily="18" charset="0"/>
          </a:endParaRPr>
        </a:p>
      </dgm:t>
    </dgm:pt>
    <dgm:pt modelId="{D0BF144C-3D28-4089-A315-8FA1ACA693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12% (290 mila) ha fatto uso di psicofarmaci senza prescrizione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gm:t>
    </dgm:pt>
    <dgm:pt modelId="{1670B4C9-5C51-4369-8217-192B5050B8F0}" type="parTrans" cxnId="{2360A72C-8EDE-4976-8FAD-9C841F53F7D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790E9E3-5750-49A4-84C6-1238D3C73C9E}" type="sibTrans" cxnId="{2360A72C-8EDE-4976-8FAD-9C841F53F7D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445D8F6A-C2B4-46BA-B0AA-49A0D1DCCDE9}" type="pres">
      <dgm:prSet presAssocID="{800B34B3-6625-4C3E-AF1C-35C8F1026DA7}" presName="root" presStyleCnt="0">
        <dgm:presLayoutVars>
          <dgm:dir/>
          <dgm:resizeHandles val="exact"/>
        </dgm:presLayoutVars>
      </dgm:prSet>
      <dgm:spPr/>
    </dgm:pt>
    <dgm:pt modelId="{2C18C114-C3F8-4DAF-ADC1-D824D15AE99C}" type="pres">
      <dgm:prSet presAssocID="{C32223E2-EB5C-4B09-A5B4-671648B8663E}" presName="compNode" presStyleCnt="0"/>
      <dgm:spPr/>
    </dgm:pt>
    <dgm:pt modelId="{F88B3FAB-69DF-4809-957F-67955AF059FF}" type="pres">
      <dgm:prSet presAssocID="{C32223E2-EB5C-4B09-A5B4-671648B8663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mare con riempimento a tinta unita"/>
        </a:ext>
      </dgm:extLst>
    </dgm:pt>
    <dgm:pt modelId="{7E221FBD-1372-4C07-B821-3897B6876FDA}" type="pres">
      <dgm:prSet presAssocID="{C32223E2-EB5C-4B09-A5B4-671648B8663E}" presName="spaceRect" presStyleCnt="0"/>
      <dgm:spPr/>
    </dgm:pt>
    <dgm:pt modelId="{6475A437-61B3-46C9-942A-75F4F925B4EF}" type="pres">
      <dgm:prSet presAssocID="{C32223E2-EB5C-4B09-A5B4-671648B8663E}" presName="textRect" presStyleLbl="revTx" presStyleIdx="0" presStyleCnt="5">
        <dgm:presLayoutVars>
          <dgm:chMax val="1"/>
          <dgm:chPref val="1"/>
        </dgm:presLayoutVars>
      </dgm:prSet>
      <dgm:spPr/>
    </dgm:pt>
    <dgm:pt modelId="{64EAF3C6-D66C-4FB1-982E-AE0AB43D59D5}" type="pres">
      <dgm:prSet presAssocID="{8BD75FF6-6B8F-4EA9-803F-B192F01E7F5E}" presName="sibTrans" presStyleCnt="0"/>
      <dgm:spPr/>
    </dgm:pt>
    <dgm:pt modelId="{BDBF9735-FBE2-41B7-80A5-4970926BCB81}" type="pres">
      <dgm:prSet presAssocID="{A80869DA-54B0-4AA6-B16C-938940532FA8}" presName="compNode" presStyleCnt="0"/>
      <dgm:spPr/>
    </dgm:pt>
    <dgm:pt modelId="{B59BECD0-913D-4C4D-9F60-EE0DEF9D1BF1}" type="pres">
      <dgm:prSet presAssocID="{A80869DA-54B0-4AA6-B16C-938940532FA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moking"/>
        </a:ext>
      </dgm:extLst>
    </dgm:pt>
    <dgm:pt modelId="{1E3F2CF9-E5AE-46FE-8B2B-871EA90D0537}" type="pres">
      <dgm:prSet presAssocID="{A80869DA-54B0-4AA6-B16C-938940532FA8}" presName="spaceRect" presStyleCnt="0"/>
      <dgm:spPr/>
    </dgm:pt>
    <dgm:pt modelId="{CB761439-F189-4F97-87CE-E662AA90F94F}" type="pres">
      <dgm:prSet presAssocID="{A80869DA-54B0-4AA6-B16C-938940532FA8}" presName="textRect" presStyleLbl="revTx" presStyleIdx="1" presStyleCnt="5">
        <dgm:presLayoutVars>
          <dgm:chMax val="1"/>
          <dgm:chPref val="1"/>
        </dgm:presLayoutVars>
      </dgm:prSet>
      <dgm:spPr/>
    </dgm:pt>
    <dgm:pt modelId="{00454BF8-8A64-482D-8583-7ED6E9A1F9FC}" type="pres">
      <dgm:prSet presAssocID="{815676F5-2C6D-4EC5-AB52-680159EDC187}" presName="sibTrans" presStyleCnt="0"/>
      <dgm:spPr/>
    </dgm:pt>
    <dgm:pt modelId="{74EEC14C-D63C-4CD6-8C8F-2836542FDF97}" type="pres">
      <dgm:prSet presAssocID="{80FCF437-5A22-4BBB-937B-E5E5BA6AA4F3}" presName="compNode" presStyleCnt="0"/>
      <dgm:spPr/>
    </dgm:pt>
    <dgm:pt modelId="{F1C621B8-1C71-47BE-9D37-72F99EDEB37A}" type="pres">
      <dgm:prSet presAssocID="{80FCF437-5A22-4BBB-937B-E5E5BA6AA4F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kè con riempimento a tinta unita"/>
        </a:ext>
      </dgm:extLst>
    </dgm:pt>
    <dgm:pt modelId="{72C46207-C402-457C-9EF2-480F2873FC50}" type="pres">
      <dgm:prSet presAssocID="{80FCF437-5A22-4BBB-937B-E5E5BA6AA4F3}" presName="spaceRect" presStyleCnt="0"/>
      <dgm:spPr/>
    </dgm:pt>
    <dgm:pt modelId="{310CAE63-A056-4A5E-841E-79E11227C7B0}" type="pres">
      <dgm:prSet presAssocID="{80FCF437-5A22-4BBB-937B-E5E5BA6AA4F3}" presName="textRect" presStyleLbl="revTx" presStyleIdx="2" presStyleCnt="5">
        <dgm:presLayoutVars>
          <dgm:chMax val="1"/>
          <dgm:chPref val="1"/>
        </dgm:presLayoutVars>
      </dgm:prSet>
      <dgm:spPr/>
    </dgm:pt>
    <dgm:pt modelId="{CFE41D58-2D53-4B71-B291-BDCCFFAD419F}" type="pres">
      <dgm:prSet presAssocID="{A3F5B78E-A50E-4AFF-9356-16DF1C4D5C63}" presName="sibTrans" presStyleCnt="0"/>
      <dgm:spPr/>
    </dgm:pt>
    <dgm:pt modelId="{813F4B02-1C43-4436-97F3-6A57635CC8C6}" type="pres">
      <dgm:prSet presAssocID="{8E1CABB8-C5B6-4323-B32A-92F039C1BCF5}" presName="compNode" presStyleCnt="0"/>
      <dgm:spPr/>
    </dgm:pt>
    <dgm:pt modelId="{B1C958E4-7796-4718-BCE4-45B2211C825D}" type="pres">
      <dgm:prSet presAssocID="{8E1CABB8-C5B6-4323-B32A-92F039C1BCF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o con riempimento a tinta unita"/>
        </a:ext>
      </dgm:extLst>
    </dgm:pt>
    <dgm:pt modelId="{AB2A01CE-78A9-435C-9855-D49991BAB49B}" type="pres">
      <dgm:prSet presAssocID="{8E1CABB8-C5B6-4323-B32A-92F039C1BCF5}" presName="spaceRect" presStyleCnt="0"/>
      <dgm:spPr/>
    </dgm:pt>
    <dgm:pt modelId="{86B74245-AB25-4966-B8DC-786D4B0F2941}" type="pres">
      <dgm:prSet presAssocID="{8E1CABB8-C5B6-4323-B32A-92F039C1BCF5}" presName="textRect" presStyleLbl="revTx" presStyleIdx="3" presStyleCnt="5">
        <dgm:presLayoutVars>
          <dgm:chMax val="1"/>
          <dgm:chPref val="1"/>
        </dgm:presLayoutVars>
      </dgm:prSet>
      <dgm:spPr/>
    </dgm:pt>
    <dgm:pt modelId="{65307A21-8749-4D88-973B-D03A24FFFDCA}" type="pres">
      <dgm:prSet presAssocID="{85D9755C-8FA2-4197-82A4-1E062E36DDAF}" presName="sibTrans" presStyleCnt="0"/>
      <dgm:spPr/>
    </dgm:pt>
    <dgm:pt modelId="{4D3F760F-9AC2-4CB8-BF41-3A3521CFDB5C}" type="pres">
      <dgm:prSet presAssocID="{D0BF144C-3D28-4089-A315-8FA1ACA6933D}" presName="compNode" presStyleCnt="0"/>
      <dgm:spPr/>
    </dgm:pt>
    <dgm:pt modelId="{E9015B30-142A-4513-AF7A-EA04E525DAE0}" type="pres">
      <dgm:prSet presAssocID="{D0BF144C-3D28-4089-A315-8FA1ACA6933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a con riempimento a tinta unita"/>
        </a:ext>
      </dgm:extLst>
    </dgm:pt>
    <dgm:pt modelId="{34A3B98F-3DA2-4FD4-BA8E-40524FB5A08B}" type="pres">
      <dgm:prSet presAssocID="{D0BF144C-3D28-4089-A315-8FA1ACA6933D}" presName="spaceRect" presStyleCnt="0"/>
      <dgm:spPr/>
    </dgm:pt>
    <dgm:pt modelId="{494EFE08-9181-4D46-926C-8F819D7B8F36}" type="pres">
      <dgm:prSet presAssocID="{D0BF144C-3D28-4089-A315-8FA1ACA6933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6CD7B20-EB7F-4A54-A8ED-73AFE50C7668}" srcId="{800B34B3-6625-4C3E-AF1C-35C8F1026DA7}" destId="{C32223E2-EB5C-4B09-A5B4-671648B8663E}" srcOrd="0" destOrd="0" parTransId="{AD67369E-80DA-4642-933E-C2CAEF3D422C}" sibTransId="{8BD75FF6-6B8F-4EA9-803F-B192F01E7F5E}"/>
    <dgm:cxn modelId="{2360A72C-8EDE-4976-8FAD-9C841F53F7D0}" srcId="{800B34B3-6625-4C3E-AF1C-35C8F1026DA7}" destId="{D0BF144C-3D28-4089-A315-8FA1ACA6933D}" srcOrd="4" destOrd="0" parTransId="{1670B4C9-5C51-4369-8217-192B5050B8F0}" sibTransId="{3790E9E3-5750-49A4-84C6-1238D3C73C9E}"/>
    <dgm:cxn modelId="{BD156738-9C34-47DC-919D-17C482A71B91}" srcId="{800B34B3-6625-4C3E-AF1C-35C8F1026DA7}" destId="{8E1CABB8-C5B6-4323-B32A-92F039C1BCF5}" srcOrd="3" destOrd="0" parTransId="{BB1AD299-EBF4-4F19-B72A-1CE4DE8915BB}" sibTransId="{85D9755C-8FA2-4197-82A4-1E062E36DDAF}"/>
    <dgm:cxn modelId="{DED69D3D-DE8F-4D05-B043-CBAEA4706893}" type="presOf" srcId="{8E1CABB8-C5B6-4323-B32A-92F039C1BCF5}" destId="{86B74245-AB25-4966-B8DC-786D4B0F2941}" srcOrd="0" destOrd="0" presId="urn:microsoft.com/office/officeart/2018/2/layout/IconLabelList"/>
    <dgm:cxn modelId="{6E05E94C-D350-4D90-AA19-EB97606DAB57}" type="presOf" srcId="{A80869DA-54B0-4AA6-B16C-938940532FA8}" destId="{CB761439-F189-4F97-87CE-E662AA90F94F}" srcOrd="0" destOrd="0" presId="urn:microsoft.com/office/officeart/2018/2/layout/IconLabelList"/>
    <dgm:cxn modelId="{ECBCCC57-4D25-41E9-A14A-7E8FDFA6034D}" type="presOf" srcId="{D0BF144C-3D28-4089-A315-8FA1ACA6933D}" destId="{494EFE08-9181-4D46-926C-8F819D7B8F36}" srcOrd="0" destOrd="0" presId="urn:microsoft.com/office/officeart/2018/2/layout/IconLabelList"/>
    <dgm:cxn modelId="{EBDA2996-A66C-4F8E-BD65-0859A9753462}" type="presOf" srcId="{800B34B3-6625-4C3E-AF1C-35C8F1026DA7}" destId="{445D8F6A-C2B4-46BA-B0AA-49A0D1DCCDE9}" srcOrd="0" destOrd="0" presId="urn:microsoft.com/office/officeart/2018/2/layout/IconLabelList"/>
    <dgm:cxn modelId="{A1AEC89A-3039-448C-B9E9-113B1E5BF40B}" type="presOf" srcId="{80FCF437-5A22-4BBB-937B-E5E5BA6AA4F3}" destId="{310CAE63-A056-4A5E-841E-79E11227C7B0}" srcOrd="0" destOrd="0" presId="urn:microsoft.com/office/officeart/2018/2/layout/IconLabelList"/>
    <dgm:cxn modelId="{777699BF-DAFB-40A7-A0A2-9549A8762CB3}" type="presOf" srcId="{C32223E2-EB5C-4B09-A5B4-671648B8663E}" destId="{6475A437-61B3-46C9-942A-75F4F925B4EF}" srcOrd="0" destOrd="0" presId="urn:microsoft.com/office/officeart/2018/2/layout/IconLabelList"/>
    <dgm:cxn modelId="{A86DBBD6-EF76-4B20-B477-4C42FA2A3D9F}" srcId="{800B34B3-6625-4C3E-AF1C-35C8F1026DA7}" destId="{A80869DA-54B0-4AA6-B16C-938940532FA8}" srcOrd="1" destOrd="0" parTransId="{8F7EF9A0-58B5-49F1-8F5E-288FA8225DDF}" sibTransId="{815676F5-2C6D-4EC5-AB52-680159EDC187}"/>
    <dgm:cxn modelId="{725CE2DF-2D36-4E7D-AD23-404F60EED3A5}" srcId="{800B34B3-6625-4C3E-AF1C-35C8F1026DA7}" destId="{80FCF437-5A22-4BBB-937B-E5E5BA6AA4F3}" srcOrd="2" destOrd="0" parTransId="{C8414AB5-33EC-49F1-B8BA-D3807B24C9DB}" sibTransId="{A3F5B78E-A50E-4AFF-9356-16DF1C4D5C63}"/>
    <dgm:cxn modelId="{5D5F1375-7B18-4E2A-A413-902B284BFE7D}" type="presParOf" srcId="{445D8F6A-C2B4-46BA-B0AA-49A0D1DCCDE9}" destId="{2C18C114-C3F8-4DAF-ADC1-D824D15AE99C}" srcOrd="0" destOrd="0" presId="urn:microsoft.com/office/officeart/2018/2/layout/IconLabelList"/>
    <dgm:cxn modelId="{6926154E-01EA-4257-9BB0-B3A9ABCED71E}" type="presParOf" srcId="{2C18C114-C3F8-4DAF-ADC1-D824D15AE99C}" destId="{F88B3FAB-69DF-4809-957F-67955AF059FF}" srcOrd="0" destOrd="0" presId="urn:microsoft.com/office/officeart/2018/2/layout/IconLabelList"/>
    <dgm:cxn modelId="{CCDF96D6-BE3B-4145-8C71-5B795091C5BB}" type="presParOf" srcId="{2C18C114-C3F8-4DAF-ADC1-D824D15AE99C}" destId="{7E221FBD-1372-4C07-B821-3897B6876FDA}" srcOrd="1" destOrd="0" presId="urn:microsoft.com/office/officeart/2018/2/layout/IconLabelList"/>
    <dgm:cxn modelId="{0A754240-1270-4187-8B86-AD9CD7423752}" type="presParOf" srcId="{2C18C114-C3F8-4DAF-ADC1-D824D15AE99C}" destId="{6475A437-61B3-46C9-942A-75F4F925B4EF}" srcOrd="2" destOrd="0" presId="urn:microsoft.com/office/officeart/2018/2/layout/IconLabelList"/>
    <dgm:cxn modelId="{2416539F-35FA-4C52-AD6E-105266B73A4F}" type="presParOf" srcId="{445D8F6A-C2B4-46BA-B0AA-49A0D1DCCDE9}" destId="{64EAF3C6-D66C-4FB1-982E-AE0AB43D59D5}" srcOrd="1" destOrd="0" presId="urn:microsoft.com/office/officeart/2018/2/layout/IconLabelList"/>
    <dgm:cxn modelId="{62B3D4D4-A46B-467D-9314-94CCCCB31E1B}" type="presParOf" srcId="{445D8F6A-C2B4-46BA-B0AA-49A0D1DCCDE9}" destId="{BDBF9735-FBE2-41B7-80A5-4970926BCB81}" srcOrd="2" destOrd="0" presId="urn:microsoft.com/office/officeart/2018/2/layout/IconLabelList"/>
    <dgm:cxn modelId="{9E99395A-8199-4F19-873B-17B25830A23E}" type="presParOf" srcId="{BDBF9735-FBE2-41B7-80A5-4970926BCB81}" destId="{B59BECD0-913D-4C4D-9F60-EE0DEF9D1BF1}" srcOrd="0" destOrd="0" presId="urn:microsoft.com/office/officeart/2018/2/layout/IconLabelList"/>
    <dgm:cxn modelId="{0D514789-97D6-41E9-AF77-E3FBFA901195}" type="presParOf" srcId="{BDBF9735-FBE2-41B7-80A5-4970926BCB81}" destId="{1E3F2CF9-E5AE-46FE-8B2B-871EA90D0537}" srcOrd="1" destOrd="0" presId="urn:microsoft.com/office/officeart/2018/2/layout/IconLabelList"/>
    <dgm:cxn modelId="{6F066E79-5BF1-469F-88F0-3E2BCDACDDD6}" type="presParOf" srcId="{BDBF9735-FBE2-41B7-80A5-4970926BCB81}" destId="{CB761439-F189-4F97-87CE-E662AA90F94F}" srcOrd="2" destOrd="0" presId="urn:microsoft.com/office/officeart/2018/2/layout/IconLabelList"/>
    <dgm:cxn modelId="{12A1047D-BAB4-4563-92EE-A4261241B1DD}" type="presParOf" srcId="{445D8F6A-C2B4-46BA-B0AA-49A0D1DCCDE9}" destId="{00454BF8-8A64-482D-8583-7ED6E9A1F9FC}" srcOrd="3" destOrd="0" presId="urn:microsoft.com/office/officeart/2018/2/layout/IconLabelList"/>
    <dgm:cxn modelId="{17325046-2DC4-4904-A1E9-D7120E1A7837}" type="presParOf" srcId="{445D8F6A-C2B4-46BA-B0AA-49A0D1DCCDE9}" destId="{74EEC14C-D63C-4CD6-8C8F-2836542FDF97}" srcOrd="4" destOrd="0" presId="urn:microsoft.com/office/officeart/2018/2/layout/IconLabelList"/>
    <dgm:cxn modelId="{51318F38-0A56-4F42-AA13-509A5F9ADCFC}" type="presParOf" srcId="{74EEC14C-D63C-4CD6-8C8F-2836542FDF97}" destId="{F1C621B8-1C71-47BE-9D37-72F99EDEB37A}" srcOrd="0" destOrd="0" presId="urn:microsoft.com/office/officeart/2018/2/layout/IconLabelList"/>
    <dgm:cxn modelId="{6F7462F5-CBAE-4C21-A8B0-9189C2057229}" type="presParOf" srcId="{74EEC14C-D63C-4CD6-8C8F-2836542FDF97}" destId="{72C46207-C402-457C-9EF2-480F2873FC50}" srcOrd="1" destOrd="0" presId="urn:microsoft.com/office/officeart/2018/2/layout/IconLabelList"/>
    <dgm:cxn modelId="{216F7F10-404C-4499-A433-60DA186E3630}" type="presParOf" srcId="{74EEC14C-D63C-4CD6-8C8F-2836542FDF97}" destId="{310CAE63-A056-4A5E-841E-79E11227C7B0}" srcOrd="2" destOrd="0" presId="urn:microsoft.com/office/officeart/2018/2/layout/IconLabelList"/>
    <dgm:cxn modelId="{AE2EA536-AE02-4CBD-810E-50D85E187783}" type="presParOf" srcId="{445D8F6A-C2B4-46BA-B0AA-49A0D1DCCDE9}" destId="{CFE41D58-2D53-4B71-B291-BDCCFFAD419F}" srcOrd="5" destOrd="0" presId="urn:microsoft.com/office/officeart/2018/2/layout/IconLabelList"/>
    <dgm:cxn modelId="{E82229D6-A613-4D77-B4D9-FE6870872B8C}" type="presParOf" srcId="{445D8F6A-C2B4-46BA-B0AA-49A0D1DCCDE9}" destId="{813F4B02-1C43-4436-97F3-6A57635CC8C6}" srcOrd="6" destOrd="0" presId="urn:microsoft.com/office/officeart/2018/2/layout/IconLabelList"/>
    <dgm:cxn modelId="{59AC8151-6F08-4E04-84E6-600873028533}" type="presParOf" srcId="{813F4B02-1C43-4436-97F3-6A57635CC8C6}" destId="{B1C958E4-7796-4718-BCE4-45B2211C825D}" srcOrd="0" destOrd="0" presId="urn:microsoft.com/office/officeart/2018/2/layout/IconLabelList"/>
    <dgm:cxn modelId="{D6AB6B77-5B48-4A78-A40B-ADE9DCAA528B}" type="presParOf" srcId="{813F4B02-1C43-4436-97F3-6A57635CC8C6}" destId="{AB2A01CE-78A9-435C-9855-D49991BAB49B}" srcOrd="1" destOrd="0" presId="urn:microsoft.com/office/officeart/2018/2/layout/IconLabelList"/>
    <dgm:cxn modelId="{A2768A08-FCCC-4CDC-8E04-2B21EA6D1F38}" type="presParOf" srcId="{813F4B02-1C43-4436-97F3-6A57635CC8C6}" destId="{86B74245-AB25-4966-B8DC-786D4B0F2941}" srcOrd="2" destOrd="0" presId="urn:microsoft.com/office/officeart/2018/2/layout/IconLabelList"/>
    <dgm:cxn modelId="{ACC71E12-426A-42DD-A172-3849B23E1B88}" type="presParOf" srcId="{445D8F6A-C2B4-46BA-B0AA-49A0D1DCCDE9}" destId="{65307A21-8749-4D88-973B-D03A24FFFDCA}" srcOrd="7" destOrd="0" presId="urn:microsoft.com/office/officeart/2018/2/layout/IconLabelList"/>
    <dgm:cxn modelId="{FB689425-41EB-432B-991F-CE8557351639}" type="presParOf" srcId="{445D8F6A-C2B4-46BA-B0AA-49A0D1DCCDE9}" destId="{4D3F760F-9AC2-4CB8-BF41-3A3521CFDB5C}" srcOrd="8" destOrd="0" presId="urn:microsoft.com/office/officeart/2018/2/layout/IconLabelList"/>
    <dgm:cxn modelId="{DCC00E8D-3523-4223-9BF9-AF8A0C9A4559}" type="presParOf" srcId="{4D3F760F-9AC2-4CB8-BF41-3A3521CFDB5C}" destId="{E9015B30-142A-4513-AF7A-EA04E525DAE0}" srcOrd="0" destOrd="0" presId="urn:microsoft.com/office/officeart/2018/2/layout/IconLabelList"/>
    <dgm:cxn modelId="{CF80D8DE-0167-4108-B7A2-20D83458BF5E}" type="presParOf" srcId="{4D3F760F-9AC2-4CB8-BF41-3A3521CFDB5C}" destId="{34A3B98F-3DA2-4FD4-BA8E-40524FB5A08B}" srcOrd="1" destOrd="0" presId="urn:microsoft.com/office/officeart/2018/2/layout/IconLabelList"/>
    <dgm:cxn modelId="{5741A27F-0BBC-429D-9FFD-24DB51A6D914}" type="presParOf" srcId="{4D3F760F-9AC2-4CB8-BF41-3A3521CFDB5C}" destId="{494EFE08-9181-4D46-926C-8F819D7B8F3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20452E-FE08-4F96-8D2B-D001DA913A6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2E7B18-2FD7-4FCA-AC76-DC74DD8CA08C}">
      <dgm:prSet/>
      <dgm:spPr/>
      <dgm:t>
        <a:bodyPr/>
        <a:lstStyle/>
        <a:p>
          <a:r>
            <a:rPr lang="it-IT" b="0" i="0" dirty="0">
              <a:solidFill>
                <a:schemeClr val="tx1"/>
              </a:solidFill>
              <a:latin typeface="Garamond" panose="02020404030301010803" pitchFamily="18" charset="0"/>
            </a:rPr>
            <a:t>47% (1 milione e 160 mila) vittime di cyberbullismo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8B0B603-C67A-42C6-B2AC-597CD0CC9944}" type="parTrans" cxnId="{CBA21B52-1BD3-4A6D-9208-CB051185AC9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2C8BE71-27E0-4A96-8974-55EBA753744F}" type="sibTrans" cxnId="{CBA21B52-1BD3-4A6D-9208-CB051185AC9E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2FF715A4-A1EE-44CB-9FEC-3BB86B05FD8E}">
      <dgm:prSet/>
      <dgm:spPr/>
      <dgm:t>
        <a:bodyPr/>
        <a:lstStyle/>
        <a:p>
          <a:r>
            <a:rPr lang="it-IT" b="0" i="0" dirty="0">
              <a:solidFill>
                <a:schemeClr val="tx1"/>
              </a:solidFill>
              <a:latin typeface="Garamond" panose="02020404030301010803" pitchFamily="18" charset="0"/>
            </a:rPr>
            <a:t>32% (790 mila) autori di comportamenti violenti online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53707F38-E8F9-421A-AD65-24601F5DDAA1}" type="parTrans" cxnId="{6E04BBA7-9D33-48D7-9673-7613B4A39D69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F69845E8-048C-4D2B-8486-9EA7E2318875}" type="sibTrans" cxnId="{6E04BBA7-9D33-48D7-9673-7613B4A39D69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93317C14-E03A-4BBD-A511-1EBEBB8376EC}">
      <dgm:prSet/>
      <dgm:spPr/>
      <dgm:t>
        <a:bodyPr/>
        <a:lstStyle/>
        <a:p>
          <a:r>
            <a:rPr lang="it-IT" b="0" i="0" dirty="0">
              <a:solidFill>
                <a:schemeClr val="tx1"/>
              </a:solidFill>
              <a:latin typeface="Garamond" panose="02020404030301010803" pitchFamily="18" charset="0"/>
            </a:rPr>
            <a:t>30% (740 mila) ha fatto «ghosting» (interruzione improvvisa contatti)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A467A31-544A-4544-B94D-5DAD03175AE5}" type="parTrans" cxnId="{EEC9F68C-FC72-4DDD-8189-DF900B4EC9C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51E00ECB-7D8F-4C6A-9D5C-073E5DDF47EB}" type="sibTrans" cxnId="{EEC9F68C-FC72-4DDD-8189-DF900B4EC9C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8D5B9C0D-0720-4DEB-BF97-815D48D21681}">
      <dgm:prSet/>
      <dgm:spPr/>
      <dgm:t>
        <a:bodyPr/>
        <a:lstStyle/>
        <a:p>
          <a:r>
            <a:rPr lang="it-IT" b="0" i="0" dirty="0">
              <a:solidFill>
                <a:schemeClr val="tx1"/>
              </a:solidFill>
              <a:latin typeface="Garamond" panose="02020404030301010803" pitchFamily="18" charset="0"/>
            </a:rPr>
            <a:t>2% (48 mila) riferisce di essersi auto-isolato per più di sei mesi (Hikikomori)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49AF93E-CE67-4A26-B682-AF9ED48A3035}" type="parTrans" cxnId="{0034C282-39B1-45F0-A675-80DD2D10D21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BD31FA15-0E84-40BD-8542-1ED739FB452B}" type="sibTrans" cxnId="{0034C282-39B1-45F0-A675-80DD2D10D210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BCAC71F4-BA45-49CD-8E3D-AFE993E86C31}">
      <dgm:prSet/>
      <dgm:spPr/>
      <dgm:t>
        <a:bodyPr/>
        <a:lstStyle/>
        <a:p>
          <a:r>
            <a:rPr lang="it-IT" b="0" i="0">
              <a:solidFill>
                <a:schemeClr val="tx1"/>
              </a:solidFill>
              <a:latin typeface="Garamond" panose="02020404030301010803" pitchFamily="18" charset="0"/>
            </a:rPr>
            <a:t>4,2% ha ricevuto inviti per partecipare a una challenge </a:t>
          </a:r>
          <a:endParaRPr lang="en-US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60C0097-3B57-4FDA-947F-52103802CA83}" type="parTrans" cxnId="{A6208187-F0C2-425D-BCC6-D1D232D53FF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1C1F5FA9-41CD-460C-A46F-B52C586790AE}" type="sibTrans" cxnId="{A6208187-F0C2-425D-BCC6-D1D232D53FF4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CB2EE163-15BE-4DDA-A167-1ACEF27FC39E}">
      <dgm:prSet/>
      <dgm:spPr/>
      <dgm:t>
        <a:bodyPr/>
        <a:lstStyle/>
        <a:p>
          <a:r>
            <a:rPr lang="it-IT" b="0" i="0" dirty="0">
              <a:solidFill>
                <a:schemeClr val="tx1"/>
              </a:solidFill>
              <a:latin typeface="Garamond" panose="02020404030301010803" pitchFamily="18" charset="0"/>
            </a:rPr>
            <a:t>1,5% ha effettivamente preso parte alle sfide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4890B08B-7B70-477C-A9FA-34FF1FF1BA20}" type="parTrans" cxnId="{00CA5F2A-D7A0-41DB-955F-726CB63E5C7C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3BCDECCB-1360-4E97-BE9C-45A2B242DE86}" type="sibTrans" cxnId="{00CA5F2A-D7A0-41DB-955F-726CB63E5C7C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B3FADE0A-09A9-4EFA-9AD5-95B228979E4C}" type="pres">
      <dgm:prSet presAssocID="{5220452E-FE08-4F96-8D2B-D001DA913A6A}" presName="diagram" presStyleCnt="0">
        <dgm:presLayoutVars>
          <dgm:dir/>
          <dgm:resizeHandles val="exact"/>
        </dgm:presLayoutVars>
      </dgm:prSet>
      <dgm:spPr/>
    </dgm:pt>
    <dgm:pt modelId="{C60949AB-C317-4941-9128-1F1509C179F7}" type="pres">
      <dgm:prSet presAssocID="{AE2E7B18-2FD7-4FCA-AC76-DC74DD8CA08C}" presName="node" presStyleLbl="node1" presStyleIdx="0" presStyleCnt="6">
        <dgm:presLayoutVars>
          <dgm:bulletEnabled val="1"/>
        </dgm:presLayoutVars>
      </dgm:prSet>
      <dgm:spPr/>
    </dgm:pt>
    <dgm:pt modelId="{F569F189-3631-468B-A3C4-8BA3D666CD2C}" type="pres">
      <dgm:prSet presAssocID="{C2C8BE71-27E0-4A96-8974-55EBA753744F}" presName="sibTrans" presStyleCnt="0"/>
      <dgm:spPr/>
    </dgm:pt>
    <dgm:pt modelId="{E3BB6514-7615-460F-9836-2F70537CBD46}" type="pres">
      <dgm:prSet presAssocID="{2FF715A4-A1EE-44CB-9FEC-3BB86B05FD8E}" presName="node" presStyleLbl="node1" presStyleIdx="1" presStyleCnt="6">
        <dgm:presLayoutVars>
          <dgm:bulletEnabled val="1"/>
        </dgm:presLayoutVars>
      </dgm:prSet>
      <dgm:spPr/>
    </dgm:pt>
    <dgm:pt modelId="{EE1ED0C0-20F4-4FAA-9C8D-EEA555421A43}" type="pres">
      <dgm:prSet presAssocID="{F69845E8-048C-4D2B-8486-9EA7E2318875}" presName="sibTrans" presStyleCnt="0"/>
      <dgm:spPr/>
    </dgm:pt>
    <dgm:pt modelId="{A20A44C1-A1DC-46C6-B4F7-D1EDF392F435}" type="pres">
      <dgm:prSet presAssocID="{93317C14-E03A-4BBD-A511-1EBEBB8376EC}" presName="node" presStyleLbl="node1" presStyleIdx="2" presStyleCnt="6">
        <dgm:presLayoutVars>
          <dgm:bulletEnabled val="1"/>
        </dgm:presLayoutVars>
      </dgm:prSet>
      <dgm:spPr/>
    </dgm:pt>
    <dgm:pt modelId="{EE4EAB2B-0562-4455-A1CE-8A5721C495ED}" type="pres">
      <dgm:prSet presAssocID="{51E00ECB-7D8F-4C6A-9D5C-073E5DDF47EB}" presName="sibTrans" presStyleCnt="0"/>
      <dgm:spPr/>
    </dgm:pt>
    <dgm:pt modelId="{5D2EFB7F-D736-43BA-BDE0-0DF9AE1D3438}" type="pres">
      <dgm:prSet presAssocID="{8D5B9C0D-0720-4DEB-BF97-815D48D21681}" presName="node" presStyleLbl="node1" presStyleIdx="3" presStyleCnt="6">
        <dgm:presLayoutVars>
          <dgm:bulletEnabled val="1"/>
        </dgm:presLayoutVars>
      </dgm:prSet>
      <dgm:spPr/>
    </dgm:pt>
    <dgm:pt modelId="{C991CAA8-950B-4B13-887A-D1C3F9608A04}" type="pres">
      <dgm:prSet presAssocID="{BD31FA15-0E84-40BD-8542-1ED739FB452B}" presName="sibTrans" presStyleCnt="0"/>
      <dgm:spPr/>
    </dgm:pt>
    <dgm:pt modelId="{4682FC88-0CB1-4017-9AB7-8F4C220F8FE2}" type="pres">
      <dgm:prSet presAssocID="{BCAC71F4-BA45-49CD-8E3D-AFE993E86C31}" presName="node" presStyleLbl="node1" presStyleIdx="4" presStyleCnt="6">
        <dgm:presLayoutVars>
          <dgm:bulletEnabled val="1"/>
        </dgm:presLayoutVars>
      </dgm:prSet>
      <dgm:spPr/>
    </dgm:pt>
    <dgm:pt modelId="{3C65282D-02E8-4C4F-BC9C-9938D8B65062}" type="pres">
      <dgm:prSet presAssocID="{1C1F5FA9-41CD-460C-A46F-B52C586790AE}" presName="sibTrans" presStyleCnt="0"/>
      <dgm:spPr/>
    </dgm:pt>
    <dgm:pt modelId="{E59AE242-5D40-4829-A62E-BD9D335B0F8E}" type="pres">
      <dgm:prSet presAssocID="{CB2EE163-15BE-4DDA-A167-1ACEF27FC39E}" presName="node" presStyleLbl="node1" presStyleIdx="5" presStyleCnt="6">
        <dgm:presLayoutVars>
          <dgm:bulletEnabled val="1"/>
        </dgm:presLayoutVars>
      </dgm:prSet>
      <dgm:spPr/>
    </dgm:pt>
  </dgm:ptLst>
  <dgm:cxnLst>
    <dgm:cxn modelId="{83C9930F-7A06-4CE1-99CD-72375063C0EB}" type="presOf" srcId="{8D5B9C0D-0720-4DEB-BF97-815D48D21681}" destId="{5D2EFB7F-D736-43BA-BDE0-0DF9AE1D3438}" srcOrd="0" destOrd="0" presId="urn:microsoft.com/office/officeart/2005/8/layout/default"/>
    <dgm:cxn modelId="{00CA5F2A-D7A0-41DB-955F-726CB63E5C7C}" srcId="{5220452E-FE08-4F96-8D2B-D001DA913A6A}" destId="{CB2EE163-15BE-4DDA-A167-1ACEF27FC39E}" srcOrd="5" destOrd="0" parTransId="{4890B08B-7B70-477C-A9FA-34FF1FF1BA20}" sibTransId="{3BCDECCB-1360-4E97-BE9C-45A2B242DE86}"/>
    <dgm:cxn modelId="{058E3939-C1C2-4F5E-90C2-6549122CF84F}" type="presOf" srcId="{5220452E-FE08-4F96-8D2B-D001DA913A6A}" destId="{B3FADE0A-09A9-4EFA-9AD5-95B228979E4C}" srcOrd="0" destOrd="0" presId="urn:microsoft.com/office/officeart/2005/8/layout/default"/>
    <dgm:cxn modelId="{39165E63-5B8A-4B5B-9D55-2C844797C11F}" type="presOf" srcId="{CB2EE163-15BE-4DDA-A167-1ACEF27FC39E}" destId="{E59AE242-5D40-4829-A62E-BD9D335B0F8E}" srcOrd="0" destOrd="0" presId="urn:microsoft.com/office/officeart/2005/8/layout/default"/>
    <dgm:cxn modelId="{81EA6C65-ABD2-4E56-BD05-963CFA135F97}" type="presOf" srcId="{BCAC71F4-BA45-49CD-8E3D-AFE993E86C31}" destId="{4682FC88-0CB1-4017-9AB7-8F4C220F8FE2}" srcOrd="0" destOrd="0" presId="urn:microsoft.com/office/officeart/2005/8/layout/default"/>
    <dgm:cxn modelId="{CBA21B52-1BD3-4A6D-9208-CB051185AC9E}" srcId="{5220452E-FE08-4F96-8D2B-D001DA913A6A}" destId="{AE2E7B18-2FD7-4FCA-AC76-DC74DD8CA08C}" srcOrd="0" destOrd="0" parTransId="{48B0B603-C67A-42C6-B2AC-597CD0CC9944}" sibTransId="{C2C8BE71-27E0-4A96-8974-55EBA753744F}"/>
    <dgm:cxn modelId="{0034C282-39B1-45F0-A675-80DD2D10D210}" srcId="{5220452E-FE08-4F96-8D2B-D001DA913A6A}" destId="{8D5B9C0D-0720-4DEB-BF97-815D48D21681}" srcOrd="3" destOrd="0" parTransId="{249AF93E-CE67-4A26-B682-AF9ED48A3035}" sibTransId="{BD31FA15-0E84-40BD-8542-1ED739FB452B}"/>
    <dgm:cxn modelId="{A6208187-F0C2-425D-BCC6-D1D232D53FF4}" srcId="{5220452E-FE08-4F96-8D2B-D001DA913A6A}" destId="{BCAC71F4-BA45-49CD-8E3D-AFE993E86C31}" srcOrd="4" destOrd="0" parTransId="{E60C0097-3B57-4FDA-947F-52103802CA83}" sibTransId="{1C1F5FA9-41CD-460C-A46F-B52C586790AE}"/>
    <dgm:cxn modelId="{EEC9F68C-FC72-4DDD-8189-DF900B4EC9C4}" srcId="{5220452E-FE08-4F96-8D2B-D001DA913A6A}" destId="{93317C14-E03A-4BBD-A511-1EBEBB8376EC}" srcOrd="2" destOrd="0" parTransId="{CA467A31-544A-4544-B94D-5DAD03175AE5}" sibTransId="{51E00ECB-7D8F-4C6A-9D5C-073E5DDF47EB}"/>
    <dgm:cxn modelId="{6E04BBA7-9D33-48D7-9673-7613B4A39D69}" srcId="{5220452E-FE08-4F96-8D2B-D001DA913A6A}" destId="{2FF715A4-A1EE-44CB-9FEC-3BB86B05FD8E}" srcOrd="1" destOrd="0" parTransId="{53707F38-E8F9-421A-AD65-24601F5DDAA1}" sibTransId="{F69845E8-048C-4D2B-8486-9EA7E2318875}"/>
    <dgm:cxn modelId="{11C5DFB1-E2EC-451D-BDE3-1C8887D89D34}" type="presOf" srcId="{AE2E7B18-2FD7-4FCA-AC76-DC74DD8CA08C}" destId="{C60949AB-C317-4941-9128-1F1509C179F7}" srcOrd="0" destOrd="0" presId="urn:microsoft.com/office/officeart/2005/8/layout/default"/>
    <dgm:cxn modelId="{F0779AF3-F677-4A73-B9F6-32310D725C2D}" type="presOf" srcId="{93317C14-E03A-4BBD-A511-1EBEBB8376EC}" destId="{A20A44C1-A1DC-46C6-B4F7-D1EDF392F435}" srcOrd="0" destOrd="0" presId="urn:microsoft.com/office/officeart/2005/8/layout/default"/>
    <dgm:cxn modelId="{8F4510FC-FC52-4A00-BB15-1E7CED175CF2}" type="presOf" srcId="{2FF715A4-A1EE-44CB-9FEC-3BB86B05FD8E}" destId="{E3BB6514-7615-460F-9836-2F70537CBD46}" srcOrd="0" destOrd="0" presId="urn:microsoft.com/office/officeart/2005/8/layout/default"/>
    <dgm:cxn modelId="{FB84F86D-7301-460F-9AEF-DDBCEEE57CFE}" type="presParOf" srcId="{B3FADE0A-09A9-4EFA-9AD5-95B228979E4C}" destId="{C60949AB-C317-4941-9128-1F1509C179F7}" srcOrd="0" destOrd="0" presId="urn:microsoft.com/office/officeart/2005/8/layout/default"/>
    <dgm:cxn modelId="{87AA81F7-3DB1-43A7-AC3D-A870A11BA7C3}" type="presParOf" srcId="{B3FADE0A-09A9-4EFA-9AD5-95B228979E4C}" destId="{F569F189-3631-468B-A3C4-8BA3D666CD2C}" srcOrd="1" destOrd="0" presId="urn:microsoft.com/office/officeart/2005/8/layout/default"/>
    <dgm:cxn modelId="{EAA5B942-8040-4795-886B-53297AA392F3}" type="presParOf" srcId="{B3FADE0A-09A9-4EFA-9AD5-95B228979E4C}" destId="{E3BB6514-7615-460F-9836-2F70537CBD46}" srcOrd="2" destOrd="0" presId="urn:microsoft.com/office/officeart/2005/8/layout/default"/>
    <dgm:cxn modelId="{746EB687-EFAA-4424-8EC0-43B434809804}" type="presParOf" srcId="{B3FADE0A-09A9-4EFA-9AD5-95B228979E4C}" destId="{EE1ED0C0-20F4-4FAA-9C8D-EEA555421A43}" srcOrd="3" destOrd="0" presId="urn:microsoft.com/office/officeart/2005/8/layout/default"/>
    <dgm:cxn modelId="{E1E3C650-76B9-453A-8BB2-60FB0098B6F6}" type="presParOf" srcId="{B3FADE0A-09A9-4EFA-9AD5-95B228979E4C}" destId="{A20A44C1-A1DC-46C6-B4F7-D1EDF392F435}" srcOrd="4" destOrd="0" presId="urn:microsoft.com/office/officeart/2005/8/layout/default"/>
    <dgm:cxn modelId="{3B6646E7-058F-442E-B621-115FD56B1137}" type="presParOf" srcId="{B3FADE0A-09A9-4EFA-9AD5-95B228979E4C}" destId="{EE4EAB2B-0562-4455-A1CE-8A5721C495ED}" srcOrd="5" destOrd="0" presId="urn:microsoft.com/office/officeart/2005/8/layout/default"/>
    <dgm:cxn modelId="{AC3D694F-A772-45EC-B14D-4EC6482B0020}" type="presParOf" srcId="{B3FADE0A-09A9-4EFA-9AD5-95B228979E4C}" destId="{5D2EFB7F-D736-43BA-BDE0-0DF9AE1D3438}" srcOrd="6" destOrd="0" presId="urn:microsoft.com/office/officeart/2005/8/layout/default"/>
    <dgm:cxn modelId="{65D62418-C516-4854-AD9A-9C711D7AEBD4}" type="presParOf" srcId="{B3FADE0A-09A9-4EFA-9AD5-95B228979E4C}" destId="{C991CAA8-950B-4B13-887A-D1C3F9608A04}" srcOrd="7" destOrd="0" presId="urn:microsoft.com/office/officeart/2005/8/layout/default"/>
    <dgm:cxn modelId="{2515126A-F216-4078-B248-AA77BDB73B69}" type="presParOf" srcId="{B3FADE0A-09A9-4EFA-9AD5-95B228979E4C}" destId="{4682FC88-0CB1-4017-9AB7-8F4C220F8FE2}" srcOrd="8" destOrd="0" presId="urn:microsoft.com/office/officeart/2005/8/layout/default"/>
    <dgm:cxn modelId="{0D39C547-C8FD-4327-8F35-FAF6446CD431}" type="presParOf" srcId="{B3FADE0A-09A9-4EFA-9AD5-95B228979E4C}" destId="{3C65282D-02E8-4C4F-BC9C-9938D8B65062}" srcOrd="9" destOrd="0" presId="urn:microsoft.com/office/officeart/2005/8/layout/default"/>
    <dgm:cxn modelId="{B7427061-3328-4CA6-AB85-97C70DCC00DE}" type="presParOf" srcId="{B3FADE0A-09A9-4EFA-9AD5-95B228979E4C}" destId="{E59AE242-5D40-4829-A62E-BD9D335B0F8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98363B-7726-4900-9717-6428F264BB1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0ED72FB3-E26A-41EE-92B5-5789AF328E6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57% (1 milione e 420mila) riferisce di aver giocato d’azzardo (dato più alto di sempre)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B549CE07-2D42-49C7-9C88-11AEF9EE4C39}" type="parTrans" cxnId="{00F2791C-5539-493E-9797-BFEB9AE8437D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A34F9257-08F0-4FEA-9B62-187F5517B0D7}" type="sibTrans" cxnId="{00F2791C-5539-493E-9797-BFEB9AE8437D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aramond" panose="02020404030301010803" pitchFamily="18" charset="0"/>
          </a:endParaRPr>
        </a:p>
      </dgm:t>
    </dgm:pt>
    <dgm:pt modelId="{463DA60F-00F8-42BF-A785-C485F356EDF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17% (410 mila) ha mostrato uso problematico dei videogame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E585327-635E-40DE-9E29-2F7798E42487}" type="parTrans" cxnId="{F4FD710F-88B4-4306-AD19-EC865AC1165F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2C5E352C-B736-414D-B57A-6923662C5D01}" type="sibTrans" cxnId="{F4FD710F-88B4-4306-AD19-EC865AC1165F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aramond" panose="02020404030301010803" pitchFamily="18" charset="0"/>
          </a:endParaRPr>
        </a:p>
      </dgm:t>
    </dgm:pt>
    <dgm:pt modelId="{142AC179-2D6F-4412-B9D7-E2200269CA9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13% (320 mila) riferisce di aver giocato d’azzardo su Internet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5CF02CE-6096-4089-BDB8-F058B91F4BC3}" type="parTrans" cxnId="{4817F51E-7F23-4E4A-8672-A997F9BDFAA3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FF64641C-8D1D-4B65-821A-EC4A5ECA92C5}" type="sibTrans" cxnId="{4817F51E-7F23-4E4A-8672-A997F9BDFAA3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Garamond" panose="02020404030301010803" pitchFamily="18" charset="0"/>
          </a:endParaRPr>
        </a:p>
      </dgm:t>
    </dgm:pt>
    <dgm:pt modelId="{BE3BAA57-D7B7-4818-A5FD-07B2ECB560D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chemeClr val="tx1"/>
              </a:solidFill>
              <a:latin typeface="Garamond" panose="02020404030301010803" pitchFamily="18" charset="0"/>
            </a:rPr>
            <a:t>13% (320 mila) ha avuto un utilizzo del web a rischio</a:t>
          </a:r>
          <a:endParaRPr lang="en-US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CE72B3AF-617A-46B2-95EB-26CE728EC3AA}" type="parTrans" cxnId="{59D06E16-3E82-48DE-B12E-A66C436AC26D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1D85D2A3-CE8B-4FB0-9213-7B536ADC5D19}" type="sibTrans" cxnId="{59D06E16-3E82-48DE-B12E-A66C436AC26D}">
      <dgm:prSet/>
      <dgm:spPr/>
      <dgm:t>
        <a:bodyPr/>
        <a:lstStyle/>
        <a:p>
          <a:endParaRPr lang="en-US">
            <a:latin typeface="Garamond" panose="02020404030301010803" pitchFamily="18" charset="0"/>
          </a:endParaRPr>
        </a:p>
      </dgm:t>
    </dgm:pt>
    <dgm:pt modelId="{66C4E765-80E8-4F3E-8572-256E0FCCC49E}" type="pres">
      <dgm:prSet presAssocID="{7D98363B-7726-4900-9717-6428F264BB1C}" presName="root" presStyleCnt="0">
        <dgm:presLayoutVars>
          <dgm:dir/>
          <dgm:resizeHandles val="exact"/>
        </dgm:presLayoutVars>
      </dgm:prSet>
      <dgm:spPr/>
    </dgm:pt>
    <dgm:pt modelId="{D0C76D5E-5011-4217-A49C-16EA7B35ECF8}" type="pres">
      <dgm:prSet presAssocID="{7D98363B-7726-4900-9717-6428F264BB1C}" presName="container" presStyleCnt="0">
        <dgm:presLayoutVars>
          <dgm:dir/>
          <dgm:resizeHandles val="exact"/>
        </dgm:presLayoutVars>
      </dgm:prSet>
      <dgm:spPr/>
    </dgm:pt>
    <dgm:pt modelId="{A026D615-E262-43DB-8252-4773B717CC54}" type="pres">
      <dgm:prSet presAssocID="{0ED72FB3-E26A-41EE-92B5-5789AF328E64}" presName="compNode" presStyleCnt="0"/>
      <dgm:spPr/>
    </dgm:pt>
    <dgm:pt modelId="{7DDE5012-24FD-4605-8C21-F49DAAF690F8}" type="pres">
      <dgm:prSet presAssocID="{0ED72FB3-E26A-41EE-92B5-5789AF328E64}" presName="iconBgRect" presStyleLbl="bgShp" presStyleIdx="0" presStyleCnt="4"/>
      <dgm:spPr/>
    </dgm:pt>
    <dgm:pt modelId="{148B151C-BBB1-4C82-9579-CB53B30B2112}" type="pres">
      <dgm:prSet presAssocID="{0ED72FB3-E26A-41EE-92B5-5789AF328E6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ta da gioco con riempimento a tinta unita"/>
        </a:ext>
      </dgm:extLst>
    </dgm:pt>
    <dgm:pt modelId="{9952C85C-132C-4219-92F6-C3AFC2003829}" type="pres">
      <dgm:prSet presAssocID="{0ED72FB3-E26A-41EE-92B5-5789AF328E64}" presName="spaceRect" presStyleCnt="0"/>
      <dgm:spPr/>
    </dgm:pt>
    <dgm:pt modelId="{B6088475-1EF7-4C7E-A71B-782E1227184D}" type="pres">
      <dgm:prSet presAssocID="{0ED72FB3-E26A-41EE-92B5-5789AF328E64}" presName="textRect" presStyleLbl="revTx" presStyleIdx="0" presStyleCnt="4">
        <dgm:presLayoutVars>
          <dgm:chMax val="1"/>
          <dgm:chPref val="1"/>
        </dgm:presLayoutVars>
      </dgm:prSet>
      <dgm:spPr/>
    </dgm:pt>
    <dgm:pt modelId="{EA71B32A-837D-433B-87EC-A3942B842D54}" type="pres">
      <dgm:prSet presAssocID="{A34F9257-08F0-4FEA-9B62-187F5517B0D7}" presName="sibTrans" presStyleLbl="sibTrans2D1" presStyleIdx="0" presStyleCnt="0"/>
      <dgm:spPr/>
    </dgm:pt>
    <dgm:pt modelId="{1F2EDF51-10D2-4C37-A040-288B32D7A9A5}" type="pres">
      <dgm:prSet presAssocID="{463DA60F-00F8-42BF-A785-C485F356EDF2}" presName="compNode" presStyleCnt="0"/>
      <dgm:spPr/>
    </dgm:pt>
    <dgm:pt modelId="{45026F03-75EC-4DC9-8346-7DB61D405D8F}" type="pres">
      <dgm:prSet presAssocID="{463DA60F-00F8-42BF-A785-C485F356EDF2}" presName="iconBgRect" presStyleLbl="bgShp" presStyleIdx="1" presStyleCnt="4"/>
      <dgm:spPr/>
    </dgm:pt>
    <dgm:pt modelId="{55EE6EED-2672-4D92-9887-586FB62F1576}" type="pres">
      <dgm:prSet presAssocID="{463DA60F-00F8-42BF-A785-C485F356EDF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iferica di gioco con riempimento a tinta unita"/>
        </a:ext>
      </dgm:extLst>
    </dgm:pt>
    <dgm:pt modelId="{20915EA7-D378-4995-B5C5-2A736642FA1A}" type="pres">
      <dgm:prSet presAssocID="{463DA60F-00F8-42BF-A785-C485F356EDF2}" presName="spaceRect" presStyleCnt="0"/>
      <dgm:spPr/>
    </dgm:pt>
    <dgm:pt modelId="{5AC3C5DD-0752-4353-97F1-3643BF6E8B6A}" type="pres">
      <dgm:prSet presAssocID="{463DA60F-00F8-42BF-A785-C485F356EDF2}" presName="textRect" presStyleLbl="revTx" presStyleIdx="1" presStyleCnt="4">
        <dgm:presLayoutVars>
          <dgm:chMax val="1"/>
          <dgm:chPref val="1"/>
        </dgm:presLayoutVars>
      </dgm:prSet>
      <dgm:spPr/>
    </dgm:pt>
    <dgm:pt modelId="{80152D01-F009-414A-950D-2138FA311D9B}" type="pres">
      <dgm:prSet presAssocID="{2C5E352C-B736-414D-B57A-6923662C5D01}" presName="sibTrans" presStyleLbl="sibTrans2D1" presStyleIdx="0" presStyleCnt="0"/>
      <dgm:spPr/>
    </dgm:pt>
    <dgm:pt modelId="{1EA83278-630F-4F1E-969C-422524DC90FD}" type="pres">
      <dgm:prSet presAssocID="{142AC179-2D6F-4412-B9D7-E2200269CA99}" presName="compNode" presStyleCnt="0"/>
      <dgm:spPr/>
    </dgm:pt>
    <dgm:pt modelId="{AE566BB4-A5BF-44B0-9786-C6509E60C5C3}" type="pres">
      <dgm:prSet presAssocID="{142AC179-2D6F-4412-B9D7-E2200269CA99}" presName="iconBgRect" presStyleLbl="bgShp" presStyleIdx="2" presStyleCnt="4"/>
      <dgm:spPr/>
    </dgm:pt>
    <dgm:pt modelId="{5F0A656F-B1F3-4D3F-9EDF-DD5765CB7457}" type="pres">
      <dgm:prSet presAssocID="{142AC179-2D6F-4412-B9D7-E2200269CA9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atore (maschile) con riempimento a tinta unita"/>
        </a:ext>
      </dgm:extLst>
    </dgm:pt>
    <dgm:pt modelId="{F3F20CC7-68F0-48FA-9F63-F9AA3A841E8F}" type="pres">
      <dgm:prSet presAssocID="{142AC179-2D6F-4412-B9D7-E2200269CA99}" presName="spaceRect" presStyleCnt="0"/>
      <dgm:spPr/>
    </dgm:pt>
    <dgm:pt modelId="{8731D277-46F6-43BF-807F-5B8C77E0E314}" type="pres">
      <dgm:prSet presAssocID="{142AC179-2D6F-4412-B9D7-E2200269CA99}" presName="textRect" presStyleLbl="revTx" presStyleIdx="2" presStyleCnt="4">
        <dgm:presLayoutVars>
          <dgm:chMax val="1"/>
          <dgm:chPref val="1"/>
        </dgm:presLayoutVars>
      </dgm:prSet>
      <dgm:spPr/>
    </dgm:pt>
    <dgm:pt modelId="{C7218A96-EE65-4E61-96B5-EBBE9D639148}" type="pres">
      <dgm:prSet presAssocID="{FF64641C-8D1D-4B65-821A-EC4A5ECA92C5}" presName="sibTrans" presStyleLbl="sibTrans2D1" presStyleIdx="0" presStyleCnt="0"/>
      <dgm:spPr/>
    </dgm:pt>
    <dgm:pt modelId="{B822F001-89D4-407E-A2BA-578DF3DD390E}" type="pres">
      <dgm:prSet presAssocID="{BE3BAA57-D7B7-4818-A5FD-07B2ECB560D0}" presName="compNode" presStyleCnt="0"/>
      <dgm:spPr/>
    </dgm:pt>
    <dgm:pt modelId="{30611A9A-1F0B-4363-91F5-FB5AAECD0AE3}" type="pres">
      <dgm:prSet presAssocID="{BE3BAA57-D7B7-4818-A5FD-07B2ECB560D0}" presName="iconBgRect" presStyleLbl="bgShp" presStyleIdx="3" presStyleCnt="4"/>
      <dgm:spPr/>
    </dgm:pt>
    <dgm:pt modelId="{23A7C6E7-5A0F-449E-A395-D739C1414D94}" type="pres">
      <dgm:prSet presAssocID="{BE3BAA57-D7B7-4818-A5FD-07B2ECB560D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FCA2A397-68FE-4CAB-916E-D51597A0A944}" type="pres">
      <dgm:prSet presAssocID="{BE3BAA57-D7B7-4818-A5FD-07B2ECB560D0}" presName="spaceRect" presStyleCnt="0"/>
      <dgm:spPr/>
    </dgm:pt>
    <dgm:pt modelId="{2C7BACE3-9C80-40DD-A4DC-08D023306CEE}" type="pres">
      <dgm:prSet presAssocID="{BE3BAA57-D7B7-4818-A5FD-07B2ECB560D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B6B1C0F-9DD4-4F25-82D8-637A34AF1B6F}" type="presOf" srcId="{2C5E352C-B736-414D-B57A-6923662C5D01}" destId="{80152D01-F009-414A-950D-2138FA311D9B}" srcOrd="0" destOrd="0" presId="urn:microsoft.com/office/officeart/2018/2/layout/IconCircleList"/>
    <dgm:cxn modelId="{F4FD710F-88B4-4306-AD19-EC865AC1165F}" srcId="{7D98363B-7726-4900-9717-6428F264BB1C}" destId="{463DA60F-00F8-42BF-A785-C485F356EDF2}" srcOrd="1" destOrd="0" parTransId="{3E585327-635E-40DE-9E29-2F7798E42487}" sibTransId="{2C5E352C-B736-414D-B57A-6923662C5D01}"/>
    <dgm:cxn modelId="{97533A16-8D2D-46EB-B35D-CEF4A57DE2E5}" type="presOf" srcId="{142AC179-2D6F-4412-B9D7-E2200269CA99}" destId="{8731D277-46F6-43BF-807F-5B8C77E0E314}" srcOrd="0" destOrd="0" presId="urn:microsoft.com/office/officeart/2018/2/layout/IconCircleList"/>
    <dgm:cxn modelId="{59D06E16-3E82-48DE-B12E-A66C436AC26D}" srcId="{7D98363B-7726-4900-9717-6428F264BB1C}" destId="{BE3BAA57-D7B7-4818-A5FD-07B2ECB560D0}" srcOrd="3" destOrd="0" parTransId="{CE72B3AF-617A-46B2-95EB-26CE728EC3AA}" sibTransId="{1D85D2A3-CE8B-4FB0-9213-7B536ADC5D19}"/>
    <dgm:cxn modelId="{00F2791C-5539-493E-9797-BFEB9AE8437D}" srcId="{7D98363B-7726-4900-9717-6428F264BB1C}" destId="{0ED72FB3-E26A-41EE-92B5-5789AF328E64}" srcOrd="0" destOrd="0" parTransId="{B549CE07-2D42-49C7-9C88-11AEF9EE4C39}" sibTransId="{A34F9257-08F0-4FEA-9B62-187F5517B0D7}"/>
    <dgm:cxn modelId="{4817F51E-7F23-4E4A-8672-A997F9BDFAA3}" srcId="{7D98363B-7726-4900-9717-6428F264BB1C}" destId="{142AC179-2D6F-4412-B9D7-E2200269CA99}" srcOrd="2" destOrd="0" parTransId="{35CF02CE-6096-4089-BDB8-F058B91F4BC3}" sibTransId="{FF64641C-8D1D-4B65-821A-EC4A5ECA92C5}"/>
    <dgm:cxn modelId="{B5AEA13A-FB0D-4DA0-8F01-D3FC2F88AEB3}" type="presOf" srcId="{A34F9257-08F0-4FEA-9B62-187F5517B0D7}" destId="{EA71B32A-837D-433B-87EC-A3942B842D54}" srcOrd="0" destOrd="0" presId="urn:microsoft.com/office/officeart/2018/2/layout/IconCircleList"/>
    <dgm:cxn modelId="{28448F51-CC24-438F-876C-2C837FFF1C89}" type="presOf" srcId="{FF64641C-8D1D-4B65-821A-EC4A5ECA92C5}" destId="{C7218A96-EE65-4E61-96B5-EBBE9D639148}" srcOrd="0" destOrd="0" presId="urn:microsoft.com/office/officeart/2018/2/layout/IconCircleList"/>
    <dgm:cxn modelId="{F70C728B-4B19-49AE-9457-BEC4743E4387}" type="presOf" srcId="{0ED72FB3-E26A-41EE-92B5-5789AF328E64}" destId="{B6088475-1EF7-4C7E-A71B-782E1227184D}" srcOrd="0" destOrd="0" presId="urn:microsoft.com/office/officeart/2018/2/layout/IconCircleList"/>
    <dgm:cxn modelId="{6515F394-D661-4787-B136-FE6690B02B35}" type="presOf" srcId="{7D98363B-7726-4900-9717-6428F264BB1C}" destId="{66C4E765-80E8-4F3E-8572-256E0FCCC49E}" srcOrd="0" destOrd="0" presId="urn:microsoft.com/office/officeart/2018/2/layout/IconCircleList"/>
    <dgm:cxn modelId="{D35C75CF-0CF5-40EA-9FE9-88A544EF5BE2}" type="presOf" srcId="{463DA60F-00F8-42BF-A785-C485F356EDF2}" destId="{5AC3C5DD-0752-4353-97F1-3643BF6E8B6A}" srcOrd="0" destOrd="0" presId="urn:microsoft.com/office/officeart/2018/2/layout/IconCircleList"/>
    <dgm:cxn modelId="{4B7843F7-8E35-4F72-870F-C808C734E32F}" type="presOf" srcId="{BE3BAA57-D7B7-4818-A5FD-07B2ECB560D0}" destId="{2C7BACE3-9C80-40DD-A4DC-08D023306CEE}" srcOrd="0" destOrd="0" presId="urn:microsoft.com/office/officeart/2018/2/layout/IconCircleList"/>
    <dgm:cxn modelId="{14B6D629-D0D6-4996-B997-7E1E52258EE0}" type="presParOf" srcId="{66C4E765-80E8-4F3E-8572-256E0FCCC49E}" destId="{D0C76D5E-5011-4217-A49C-16EA7B35ECF8}" srcOrd="0" destOrd="0" presId="urn:microsoft.com/office/officeart/2018/2/layout/IconCircleList"/>
    <dgm:cxn modelId="{02E7BACD-662D-43F0-892B-C5CCF1D09A49}" type="presParOf" srcId="{D0C76D5E-5011-4217-A49C-16EA7B35ECF8}" destId="{A026D615-E262-43DB-8252-4773B717CC54}" srcOrd="0" destOrd="0" presId="urn:microsoft.com/office/officeart/2018/2/layout/IconCircleList"/>
    <dgm:cxn modelId="{57E6B10F-2B7E-421C-B9BB-BEB19F239346}" type="presParOf" srcId="{A026D615-E262-43DB-8252-4773B717CC54}" destId="{7DDE5012-24FD-4605-8C21-F49DAAF690F8}" srcOrd="0" destOrd="0" presId="urn:microsoft.com/office/officeart/2018/2/layout/IconCircleList"/>
    <dgm:cxn modelId="{586D5832-7C79-4974-ADEB-A124D7ADF52C}" type="presParOf" srcId="{A026D615-E262-43DB-8252-4773B717CC54}" destId="{148B151C-BBB1-4C82-9579-CB53B30B2112}" srcOrd="1" destOrd="0" presId="urn:microsoft.com/office/officeart/2018/2/layout/IconCircleList"/>
    <dgm:cxn modelId="{DE1AA117-E844-4C79-BAFB-0F4D15B95077}" type="presParOf" srcId="{A026D615-E262-43DB-8252-4773B717CC54}" destId="{9952C85C-132C-4219-92F6-C3AFC2003829}" srcOrd="2" destOrd="0" presId="urn:microsoft.com/office/officeart/2018/2/layout/IconCircleList"/>
    <dgm:cxn modelId="{42AB9D30-3AB2-454E-B007-7E5139CAB75B}" type="presParOf" srcId="{A026D615-E262-43DB-8252-4773B717CC54}" destId="{B6088475-1EF7-4C7E-A71B-782E1227184D}" srcOrd="3" destOrd="0" presId="urn:microsoft.com/office/officeart/2018/2/layout/IconCircleList"/>
    <dgm:cxn modelId="{84A631E9-ECE9-439E-923D-BFB939060AC8}" type="presParOf" srcId="{D0C76D5E-5011-4217-A49C-16EA7B35ECF8}" destId="{EA71B32A-837D-433B-87EC-A3942B842D54}" srcOrd="1" destOrd="0" presId="urn:microsoft.com/office/officeart/2018/2/layout/IconCircleList"/>
    <dgm:cxn modelId="{53855A71-45A5-4459-AA4F-B64559CB3685}" type="presParOf" srcId="{D0C76D5E-5011-4217-A49C-16EA7B35ECF8}" destId="{1F2EDF51-10D2-4C37-A040-288B32D7A9A5}" srcOrd="2" destOrd="0" presId="urn:microsoft.com/office/officeart/2018/2/layout/IconCircleList"/>
    <dgm:cxn modelId="{CE84EE50-34E2-48DF-A767-ABEF01747BC9}" type="presParOf" srcId="{1F2EDF51-10D2-4C37-A040-288B32D7A9A5}" destId="{45026F03-75EC-4DC9-8346-7DB61D405D8F}" srcOrd="0" destOrd="0" presId="urn:microsoft.com/office/officeart/2018/2/layout/IconCircleList"/>
    <dgm:cxn modelId="{8D31C60F-9E62-439A-988E-6254367BE485}" type="presParOf" srcId="{1F2EDF51-10D2-4C37-A040-288B32D7A9A5}" destId="{55EE6EED-2672-4D92-9887-586FB62F1576}" srcOrd="1" destOrd="0" presId="urn:microsoft.com/office/officeart/2018/2/layout/IconCircleList"/>
    <dgm:cxn modelId="{E00EB523-AE8F-4FB4-BEFB-9B8028D6A65F}" type="presParOf" srcId="{1F2EDF51-10D2-4C37-A040-288B32D7A9A5}" destId="{20915EA7-D378-4995-B5C5-2A736642FA1A}" srcOrd="2" destOrd="0" presId="urn:microsoft.com/office/officeart/2018/2/layout/IconCircleList"/>
    <dgm:cxn modelId="{E48D5474-7142-4FF2-9272-55C36CCBBDC1}" type="presParOf" srcId="{1F2EDF51-10D2-4C37-A040-288B32D7A9A5}" destId="{5AC3C5DD-0752-4353-97F1-3643BF6E8B6A}" srcOrd="3" destOrd="0" presId="urn:microsoft.com/office/officeart/2018/2/layout/IconCircleList"/>
    <dgm:cxn modelId="{6121F7A0-0333-44B3-8869-890DDC60BEB5}" type="presParOf" srcId="{D0C76D5E-5011-4217-A49C-16EA7B35ECF8}" destId="{80152D01-F009-414A-950D-2138FA311D9B}" srcOrd="3" destOrd="0" presId="urn:microsoft.com/office/officeart/2018/2/layout/IconCircleList"/>
    <dgm:cxn modelId="{DB1AEEB5-315E-4FE5-9792-D58463A84467}" type="presParOf" srcId="{D0C76D5E-5011-4217-A49C-16EA7B35ECF8}" destId="{1EA83278-630F-4F1E-969C-422524DC90FD}" srcOrd="4" destOrd="0" presId="urn:microsoft.com/office/officeart/2018/2/layout/IconCircleList"/>
    <dgm:cxn modelId="{15F89DC8-53C2-487E-8AB0-A9D2DE8A2513}" type="presParOf" srcId="{1EA83278-630F-4F1E-969C-422524DC90FD}" destId="{AE566BB4-A5BF-44B0-9786-C6509E60C5C3}" srcOrd="0" destOrd="0" presId="urn:microsoft.com/office/officeart/2018/2/layout/IconCircleList"/>
    <dgm:cxn modelId="{692EE79C-4D4B-4DC7-BBB6-1BA3DDDA2E0E}" type="presParOf" srcId="{1EA83278-630F-4F1E-969C-422524DC90FD}" destId="{5F0A656F-B1F3-4D3F-9EDF-DD5765CB7457}" srcOrd="1" destOrd="0" presId="urn:microsoft.com/office/officeart/2018/2/layout/IconCircleList"/>
    <dgm:cxn modelId="{D13B684C-D94A-45D2-A226-9D75EA849FEF}" type="presParOf" srcId="{1EA83278-630F-4F1E-969C-422524DC90FD}" destId="{F3F20CC7-68F0-48FA-9F63-F9AA3A841E8F}" srcOrd="2" destOrd="0" presId="urn:microsoft.com/office/officeart/2018/2/layout/IconCircleList"/>
    <dgm:cxn modelId="{2851E6DC-CAF5-4E3F-9C6B-B39DEDB0EAF8}" type="presParOf" srcId="{1EA83278-630F-4F1E-969C-422524DC90FD}" destId="{8731D277-46F6-43BF-807F-5B8C77E0E314}" srcOrd="3" destOrd="0" presId="urn:microsoft.com/office/officeart/2018/2/layout/IconCircleList"/>
    <dgm:cxn modelId="{BAD76BC1-8FFD-4205-BDE1-9C7603FD9A83}" type="presParOf" srcId="{D0C76D5E-5011-4217-A49C-16EA7B35ECF8}" destId="{C7218A96-EE65-4E61-96B5-EBBE9D639148}" srcOrd="5" destOrd="0" presId="urn:microsoft.com/office/officeart/2018/2/layout/IconCircleList"/>
    <dgm:cxn modelId="{4C64CD33-A8DE-4ABF-8697-94DF97110BEE}" type="presParOf" srcId="{D0C76D5E-5011-4217-A49C-16EA7B35ECF8}" destId="{B822F001-89D4-407E-A2BA-578DF3DD390E}" srcOrd="6" destOrd="0" presId="urn:microsoft.com/office/officeart/2018/2/layout/IconCircleList"/>
    <dgm:cxn modelId="{E8AA5DC7-3F32-42DB-B26A-DF3CE6FE16E6}" type="presParOf" srcId="{B822F001-89D4-407E-A2BA-578DF3DD390E}" destId="{30611A9A-1F0B-4363-91F5-FB5AAECD0AE3}" srcOrd="0" destOrd="0" presId="urn:microsoft.com/office/officeart/2018/2/layout/IconCircleList"/>
    <dgm:cxn modelId="{10980B18-204A-4215-91BB-C8AAC3FEF9A0}" type="presParOf" srcId="{B822F001-89D4-407E-A2BA-578DF3DD390E}" destId="{23A7C6E7-5A0F-449E-A395-D739C1414D94}" srcOrd="1" destOrd="0" presId="urn:microsoft.com/office/officeart/2018/2/layout/IconCircleList"/>
    <dgm:cxn modelId="{621DF5EB-114E-4790-8467-EC6FFCF50EB7}" type="presParOf" srcId="{B822F001-89D4-407E-A2BA-578DF3DD390E}" destId="{FCA2A397-68FE-4CAB-916E-D51597A0A944}" srcOrd="2" destOrd="0" presId="urn:microsoft.com/office/officeart/2018/2/layout/IconCircleList"/>
    <dgm:cxn modelId="{55A139C1-10DB-4DE1-B35D-1B5ED9D5B8AA}" type="presParOf" srcId="{B822F001-89D4-407E-A2BA-578DF3DD390E}" destId="{2C7BACE3-9C80-40DD-A4DC-08D023306CE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14B0A-E434-41C4-90ED-4121A49C069A}">
      <dsp:nvSpPr>
        <dsp:cNvPr id="0" name=""/>
        <dsp:cNvSpPr/>
      </dsp:nvSpPr>
      <dsp:spPr>
        <a:xfrm>
          <a:off x="0" y="3571"/>
          <a:ext cx="9256645" cy="76080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82B0C-16D2-48CC-A658-A63FA225B7BB}">
      <dsp:nvSpPr>
        <dsp:cNvPr id="0" name=""/>
        <dsp:cNvSpPr/>
      </dsp:nvSpPr>
      <dsp:spPr>
        <a:xfrm>
          <a:off x="230144" y="174753"/>
          <a:ext cx="418445" cy="418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8B3F7-B68F-4247-8ED2-E6475107BEAC}">
      <dsp:nvSpPr>
        <dsp:cNvPr id="0" name=""/>
        <dsp:cNvSpPr/>
      </dsp:nvSpPr>
      <dsp:spPr>
        <a:xfrm>
          <a:off x="878734" y="3571"/>
          <a:ext cx="8377910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tx1"/>
              </a:solidFill>
              <a:latin typeface="Garamond" panose="02020404030301010803" pitchFamily="18" charset="0"/>
            </a:rPr>
            <a:t>Si conferma una delle sostanze con il maggiore impatto sanitario e sociale in Italia</a:t>
          </a:r>
          <a:endParaRPr lang="en-US" sz="19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78734" y="3571"/>
        <a:ext cx="8377910" cy="760809"/>
      </dsp:txXfrm>
    </dsp:sp>
    <dsp:sp modelId="{3618B840-77CD-4D76-9AD2-6E67590B0295}">
      <dsp:nvSpPr>
        <dsp:cNvPr id="0" name=""/>
        <dsp:cNvSpPr/>
      </dsp:nvSpPr>
      <dsp:spPr>
        <a:xfrm>
          <a:off x="0" y="954583"/>
          <a:ext cx="9256645" cy="76080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B4D28-C388-42AB-8D60-3ABD8AD9B179}">
      <dsp:nvSpPr>
        <dsp:cNvPr id="0" name=""/>
        <dsp:cNvSpPr/>
      </dsp:nvSpPr>
      <dsp:spPr>
        <a:xfrm>
          <a:off x="230144" y="1125765"/>
          <a:ext cx="418445" cy="418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50EDF-6DE3-403A-AB90-E55D1FD81882}">
      <dsp:nvSpPr>
        <dsp:cNvPr id="0" name=""/>
        <dsp:cNvSpPr/>
      </dsp:nvSpPr>
      <dsp:spPr>
        <a:xfrm>
          <a:off x="878734" y="954583"/>
          <a:ext cx="8377910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solidFill>
                <a:schemeClr val="tx1"/>
              </a:solidFill>
              <a:latin typeface="Garamond" panose="02020404030301010803" pitchFamily="18" charset="0"/>
            </a:rPr>
            <a:t>35% dei decessi accertati per intossicazione acuta letale  (massimo storico)</a:t>
          </a:r>
          <a:endParaRPr lang="en-US" sz="1900" kern="120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78734" y="954583"/>
        <a:ext cx="8377910" cy="760809"/>
      </dsp:txXfrm>
    </dsp:sp>
    <dsp:sp modelId="{B5D23B6D-17D1-4725-A88A-E95EFFD32825}">
      <dsp:nvSpPr>
        <dsp:cNvPr id="0" name=""/>
        <dsp:cNvSpPr/>
      </dsp:nvSpPr>
      <dsp:spPr>
        <a:xfrm>
          <a:off x="0" y="1905595"/>
          <a:ext cx="9256645" cy="76080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9242C-1694-452A-89EC-386A9EB29C96}">
      <dsp:nvSpPr>
        <dsp:cNvPr id="0" name=""/>
        <dsp:cNvSpPr/>
      </dsp:nvSpPr>
      <dsp:spPr>
        <a:xfrm>
          <a:off x="230144" y="2076777"/>
          <a:ext cx="418445" cy="418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64300-DD32-492F-A440-C42E9B2E336C}">
      <dsp:nvSpPr>
        <dsp:cNvPr id="0" name=""/>
        <dsp:cNvSpPr/>
      </dsp:nvSpPr>
      <dsp:spPr>
        <a:xfrm>
          <a:off x="878734" y="1905595"/>
          <a:ext cx="8377910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tx1"/>
              </a:solidFill>
              <a:latin typeface="Garamond" panose="02020404030301010803" pitchFamily="18" charset="0"/>
            </a:rPr>
            <a:t>30% dei ricoveri ospedalieri legati a droghe </a:t>
          </a:r>
          <a:endParaRPr lang="en-US" sz="19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78734" y="1905595"/>
        <a:ext cx="8377910" cy="760809"/>
      </dsp:txXfrm>
    </dsp:sp>
    <dsp:sp modelId="{46D05E4E-F0DB-4E98-B3AA-852362A5BAF0}">
      <dsp:nvSpPr>
        <dsp:cNvPr id="0" name=""/>
        <dsp:cNvSpPr/>
      </dsp:nvSpPr>
      <dsp:spPr>
        <a:xfrm>
          <a:off x="0" y="2856607"/>
          <a:ext cx="9256645" cy="76080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3921E-D866-4F84-B0CA-DA6231A5F679}">
      <dsp:nvSpPr>
        <dsp:cNvPr id="0" name=""/>
        <dsp:cNvSpPr/>
      </dsp:nvSpPr>
      <dsp:spPr>
        <a:xfrm>
          <a:off x="230144" y="3027789"/>
          <a:ext cx="418445" cy="418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9A373-3FD7-4085-8AC6-6FB64C67E03C}">
      <dsp:nvSpPr>
        <dsp:cNvPr id="0" name=""/>
        <dsp:cNvSpPr/>
      </dsp:nvSpPr>
      <dsp:spPr>
        <a:xfrm>
          <a:off x="878734" y="2856607"/>
          <a:ext cx="8377910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solidFill>
                <a:schemeClr val="tx1"/>
              </a:solidFill>
              <a:latin typeface="Garamond" panose="02020404030301010803" pitchFamily="18" charset="0"/>
            </a:rPr>
            <a:t>23% degli utenti SerD in carico per cocaina come sostanza primaria</a:t>
          </a:r>
          <a:endParaRPr lang="en-US" sz="1900" kern="120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78734" y="2856607"/>
        <a:ext cx="8377910" cy="760809"/>
      </dsp:txXfrm>
    </dsp:sp>
    <dsp:sp modelId="{93EDEA6C-69E5-43AD-8399-DF3FF6D077F2}">
      <dsp:nvSpPr>
        <dsp:cNvPr id="0" name=""/>
        <dsp:cNvSpPr/>
      </dsp:nvSpPr>
      <dsp:spPr>
        <a:xfrm>
          <a:off x="0" y="3807618"/>
          <a:ext cx="9256645" cy="760809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143C6-E782-4CA7-9C21-E199A71D4843}">
      <dsp:nvSpPr>
        <dsp:cNvPr id="0" name=""/>
        <dsp:cNvSpPr/>
      </dsp:nvSpPr>
      <dsp:spPr>
        <a:xfrm>
          <a:off x="230144" y="3978800"/>
          <a:ext cx="418445" cy="4184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B602F-90DE-44D9-929A-AD9171174B2F}">
      <dsp:nvSpPr>
        <dsp:cNvPr id="0" name=""/>
        <dsp:cNvSpPr/>
      </dsp:nvSpPr>
      <dsp:spPr>
        <a:xfrm>
          <a:off x="878734" y="3807618"/>
          <a:ext cx="8377910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>
              <a:solidFill>
                <a:schemeClr val="tx1"/>
              </a:solidFill>
              <a:latin typeface="Garamond" panose="02020404030301010803" pitchFamily="18" charset="0"/>
            </a:rPr>
            <a:t>3,3% degli utenti </a:t>
          </a:r>
          <a:r>
            <a:rPr lang="it-IT" sz="1900" kern="1200" dirty="0" err="1">
              <a:solidFill>
                <a:schemeClr val="tx1"/>
              </a:solidFill>
              <a:latin typeface="Garamond" panose="02020404030301010803" pitchFamily="18" charset="0"/>
            </a:rPr>
            <a:t>SerD</a:t>
          </a:r>
          <a:r>
            <a:rPr lang="it-IT" sz="1900" kern="1200" dirty="0">
              <a:solidFill>
                <a:schemeClr val="tx1"/>
              </a:solidFill>
              <a:latin typeface="Garamond" panose="02020404030301010803" pitchFamily="18" charset="0"/>
            </a:rPr>
            <a:t> in carico per crack (cocaina base)</a:t>
          </a:r>
          <a:endParaRPr lang="en-US" sz="19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878734" y="3807618"/>
        <a:ext cx="8377910" cy="760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B3FAB-69DF-4809-957F-67955AF059FF}">
      <dsp:nvSpPr>
        <dsp:cNvPr id="0" name=""/>
        <dsp:cNvSpPr/>
      </dsp:nvSpPr>
      <dsp:spPr>
        <a:xfrm>
          <a:off x="695032" y="879275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5A437-61B3-46C9-942A-75F4F925B4EF}">
      <dsp:nvSpPr>
        <dsp:cNvPr id="0" name=""/>
        <dsp:cNvSpPr/>
      </dsp:nvSpPr>
      <dsp:spPr>
        <a:xfrm>
          <a:off x="200032" y="2034008"/>
          <a:ext cx="1800000" cy="114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schemeClr val="tx1"/>
              </a:solidFill>
              <a:latin typeface="Garamond" panose="02020404030301010803" pitchFamily="18" charset="0"/>
              <a:ea typeface="+mj-ea"/>
              <a:cs typeface="+mj-cs"/>
            </a:rPr>
            <a:t>39% (970 mila) ha fumato almeno una sigaretta </a:t>
          </a:r>
          <a:endParaRPr lang="en-US" sz="2000" b="0" i="0" kern="1200" dirty="0">
            <a:solidFill>
              <a:schemeClr val="tx1"/>
            </a:solidFill>
            <a:latin typeface="Garamond" panose="02020404030301010803" pitchFamily="18" charset="0"/>
            <a:ea typeface="+mj-ea"/>
            <a:cs typeface="+mj-cs"/>
          </a:endParaRPr>
        </a:p>
      </dsp:txBody>
      <dsp:txXfrm>
        <a:off x="200032" y="2034008"/>
        <a:ext cx="1800000" cy="1143149"/>
      </dsp:txXfrm>
    </dsp:sp>
    <dsp:sp modelId="{B59BECD0-913D-4C4D-9F60-EE0DEF9D1BF1}">
      <dsp:nvSpPr>
        <dsp:cNvPr id="0" name=""/>
        <dsp:cNvSpPr/>
      </dsp:nvSpPr>
      <dsp:spPr>
        <a:xfrm>
          <a:off x="2810032" y="879275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61439-F189-4F97-87CE-E662AA90F94F}">
      <dsp:nvSpPr>
        <dsp:cNvPr id="0" name=""/>
        <dsp:cNvSpPr/>
      </dsp:nvSpPr>
      <dsp:spPr>
        <a:xfrm>
          <a:off x="2315032" y="2034008"/>
          <a:ext cx="1800000" cy="114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40% (990 mila) ha fatto uso di sigarette elettroniche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2315032" y="2034008"/>
        <a:ext cx="1800000" cy="1143149"/>
      </dsp:txXfrm>
    </dsp:sp>
    <dsp:sp modelId="{F1C621B8-1C71-47BE-9D37-72F99EDEB37A}">
      <dsp:nvSpPr>
        <dsp:cNvPr id="0" name=""/>
        <dsp:cNvSpPr/>
      </dsp:nvSpPr>
      <dsp:spPr>
        <a:xfrm>
          <a:off x="4925032" y="879275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CAE63-A056-4A5E-841E-79E11227C7B0}">
      <dsp:nvSpPr>
        <dsp:cNvPr id="0" name=""/>
        <dsp:cNvSpPr/>
      </dsp:nvSpPr>
      <dsp:spPr>
        <a:xfrm>
          <a:off x="4430032" y="2034008"/>
          <a:ext cx="1800000" cy="114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>
            <a:lnSpc>
              <a:spcPct val="100000"/>
            </a:lnSpc>
            <a:buNone/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76% (1 milione e 900 mila) ha assunto bevande alcoliche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4430032" y="2034008"/>
        <a:ext cx="1800000" cy="1143149"/>
      </dsp:txXfrm>
    </dsp:sp>
    <dsp:sp modelId="{B1C958E4-7796-4718-BCE4-45B2211C825D}">
      <dsp:nvSpPr>
        <dsp:cNvPr id="0" name=""/>
        <dsp:cNvSpPr/>
      </dsp:nvSpPr>
      <dsp:spPr>
        <a:xfrm>
          <a:off x="7040032" y="879275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74245-AB25-4966-B8DC-786D4B0F2941}">
      <dsp:nvSpPr>
        <dsp:cNvPr id="0" name=""/>
        <dsp:cNvSpPr/>
      </dsp:nvSpPr>
      <dsp:spPr>
        <a:xfrm>
          <a:off x="6545032" y="2034008"/>
          <a:ext cx="1800000" cy="114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>
            <a:lnSpc>
              <a:spcPct val="100000"/>
            </a:lnSpc>
            <a:buNone/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30% (740 mila) riferisce di essersi ubriacato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6545032" y="2034008"/>
        <a:ext cx="1800000" cy="1143149"/>
      </dsp:txXfrm>
    </dsp:sp>
    <dsp:sp modelId="{E9015B30-142A-4513-AF7A-EA04E525DAE0}">
      <dsp:nvSpPr>
        <dsp:cNvPr id="0" name=""/>
        <dsp:cNvSpPr/>
      </dsp:nvSpPr>
      <dsp:spPr>
        <a:xfrm>
          <a:off x="9155032" y="879275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EFE08-9181-4D46-926C-8F819D7B8F36}">
      <dsp:nvSpPr>
        <dsp:cNvPr id="0" name=""/>
        <dsp:cNvSpPr/>
      </dsp:nvSpPr>
      <dsp:spPr>
        <a:xfrm>
          <a:off x="8660032" y="2034008"/>
          <a:ext cx="1800000" cy="114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>
            <a:lnSpc>
              <a:spcPct val="100000"/>
            </a:lnSpc>
            <a:buNone/>
          </a:pPr>
          <a:r>
            <a:rPr lang="it-IT" sz="2000" b="0" i="0" kern="1200" dirty="0">
              <a:solidFill>
                <a:prstClr val="black"/>
              </a:solidFill>
              <a:latin typeface="Garamond" panose="02020404030301010803" pitchFamily="18" charset="0"/>
              <a:ea typeface="+mn-ea"/>
              <a:cs typeface="+mn-cs"/>
            </a:rPr>
            <a:t>12% (290 mila) ha fatto uso di psicofarmaci senza prescrizione</a:t>
          </a:r>
          <a:endParaRPr lang="en-US" sz="2000" b="0" i="0" kern="1200" dirty="0">
            <a:solidFill>
              <a:prstClr val="black"/>
            </a:solidFill>
            <a:latin typeface="Garamond" panose="02020404030301010803" pitchFamily="18" charset="0"/>
            <a:ea typeface="+mn-ea"/>
            <a:cs typeface="+mn-cs"/>
          </a:endParaRPr>
        </a:p>
      </dsp:txBody>
      <dsp:txXfrm>
        <a:off x="8660032" y="2034008"/>
        <a:ext cx="1800000" cy="1143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949AB-C317-4941-9128-1F1509C179F7}">
      <dsp:nvSpPr>
        <dsp:cNvPr id="0" name=""/>
        <dsp:cNvSpPr/>
      </dsp:nvSpPr>
      <dsp:spPr>
        <a:xfrm>
          <a:off x="0" y="117957"/>
          <a:ext cx="2938860" cy="17633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i="0" kern="1200" dirty="0">
              <a:solidFill>
                <a:schemeClr val="tx1"/>
              </a:solidFill>
              <a:latin typeface="Garamond" panose="02020404030301010803" pitchFamily="18" charset="0"/>
            </a:rPr>
            <a:t>47% (1 milione e 160 mila) vittime di cyberbullismo</a:t>
          </a:r>
          <a:endParaRPr lang="en-US" sz="26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117957"/>
        <a:ext cx="2938860" cy="1763316"/>
      </dsp:txXfrm>
    </dsp:sp>
    <dsp:sp modelId="{E3BB6514-7615-460F-9836-2F70537CBD46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chemeClr val="accent5">
            <a:hueOff val="-525587"/>
            <a:satOff val="-3570"/>
            <a:lumOff val="-14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i="0" kern="1200" dirty="0">
              <a:solidFill>
                <a:schemeClr val="tx1"/>
              </a:solidFill>
              <a:latin typeface="Garamond" panose="02020404030301010803" pitchFamily="18" charset="0"/>
            </a:rPr>
            <a:t>32% (790 mila) autori di comportamenti violenti online</a:t>
          </a:r>
          <a:endParaRPr lang="en-US" sz="26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3232745" y="117957"/>
        <a:ext cx="2938860" cy="1763316"/>
      </dsp:txXfrm>
    </dsp:sp>
    <dsp:sp modelId="{A20A44C1-A1DC-46C6-B4F7-D1EDF392F435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chemeClr val="accent5">
            <a:hueOff val="-1051175"/>
            <a:satOff val="-7139"/>
            <a:lumOff val="-298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i="0" kern="1200" dirty="0">
              <a:solidFill>
                <a:schemeClr val="tx1"/>
              </a:solidFill>
              <a:latin typeface="Garamond" panose="02020404030301010803" pitchFamily="18" charset="0"/>
            </a:rPr>
            <a:t>30% (740 mila) ha fatto «ghosting» (interruzione improvvisa contatti)</a:t>
          </a:r>
          <a:endParaRPr lang="en-US" sz="26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6465492" y="117957"/>
        <a:ext cx="2938860" cy="1763316"/>
      </dsp:txXfrm>
    </dsp:sp>
    <dsp:sp modelId="{5D2EFB7F-D736-43BA-BDE0-0DF9AE1D3438}">
      <dsp:nvSpPr>
        <dsp:cNvPr id="0" name=""/>
        <dsp:cNvSpPr/>
      </dsp:nvSpPr>
      <dsp:spPr>
        <a:xfrm>
          <a:off x="0" y="2175159"/>
          <a:ext cx="2938860" cy="1763316"/>
        </a:xfrm>
        <a:prstGeom prst="rect">
          <a:avLst/>
        </a:prstGeom>
        <a:solidFill>
          <a:schemeClr val="accent5">
            <a:hueOff val="-1576762"/>
            <a:satOff val="-10709"/>
            <a:lumOff val="-4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i="0" kern="1200" dirty="0">
              <a:solidFill>
                <a:schemeClr val="tx1"/>
              </a:solidFill>
              <a:latin typeface="Garamond" panose="02020404030301010803" pitchFamily="18" charset="0"/>
            </a:rPr>
            <a:t>2% (48 mila) riferisce di essersi auto-isolato per più di sei mesi (Hikikomori)</a:t>
          </a:r>
          <a:endParaRPr lang="en-US" sz="26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0" y="2175159"/>
        <a:ext cx="2938860" cy="1763316"/>
      </dsp:txXfrm>
    </dsp:sp>
    <dsp:sp modelId="{4682FC88-0CB1-4017-9AB7-8F4C220F8FE2}">
      <dsp:nvSpPr>
        <dsp:cNvPr id="0" name=""/>
        <dsp:cNvSpPr/>
      </dsp:nvSpPr>
      <dsp:spPr>
        <a:xfrm>
          <a:off x="3232746" y="2175160"/>
          <a:ext cx="2938860" cy="1763316"/>
        </a:xfrm>
        <a:prstGeom prst="rect">
          <a:avLst/>
        </a:prstGeom>
        <a:solidFill>
          <a:schemeClr val="accent5">
            <a:hueOff val="-2102350"/>
            <a:satOff val="-14278"/>
            <a:lumOff val="-59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i="0" kern="1200">
              <a:solidFill>
                <a:schemeClr val="tx1"/>
              </a:solidFill>
              <a:latin typeface="Garamond" panose="02020404030301010803" pitchFamily="18" charset="0"/>
            </a:rPr>
            <a:t>4,2% ha ricevuto inviti per partecipare a una challenge </a:t>
          </a:r>
          <a:endParaRPr lang="en-US" sz="2600" kern="120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3232746" y="2175160"/>
        <a:ext cx="2938860" cy="1763316"/>
      </dsp:txXfrm>
    </dsp:sp>
    <dsp:sp modelId="{E59AE242-5D40-4829-A62E-BD9D335B0F8E}">
      <dsp:nvSpPr>
        <dsp:cNvPr id="0" name=""/>
        <dsp:cNvSpPr/>
      </dsp:nvSpPr>
      <dsp:spPr>
        <a:xfrm>
          <a:off x="6465492" y="2175160"/>
          <a:ext cx="2938860" cy="1763316"/>
        </a:xfrm>
        <a:prstGeom prst="rect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0" i="0" kern="1200" dirty="0">
              <a:solidFill>
                <a:schemeClr val="tx1"/>
              </a:solidFill>
              <a:latin typeface="Garamond" panose="02020404030301010803" pitchFamily="18" charset="0"/>
            </a:rPr>
            <a:t>1,5% ha effettivamente preso parte alle sfide</a:t>
          </a:r>
          <a:endParaRPr lang="en-US" sz="26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6465492" y="2175160"/>
        <a:ext cx="2938860" cy="17633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E5012-24FD-4605-8C21-F49DAAF690F8}">
      <dsp:nvSpPr>
        <dsp:cNvPr id="0" name=""/>
        <dsp:cNvSpPr/>
      </dsp:nvSpPr>
      <dsp:spPr>
        <a:xfrm>
          <a:off x="276718" y="43630"/>
          <a:ext cx="1369144" cy="13691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B151C-BBB1-4C82-9579-CB53B30B2112}">
      <dsp:nvSpPr>
        <dsp:cNvPr id="0" name=""/>
        <dsp:cNvSpPr/>
      </dsp:nvSpPr>
      <dsp:spPr>
        <a:xfrm>
          <a:off x="564238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88475-1EF7-4C7E-A71B-782E1227184D}">
      <dsp:nvSpPr>
        <dsp:cNvPr id="0" name=""/>
        <dsp:cNvSpPr/>
      </dsp:nvSpPr>
      <dsp:spPr>
        <a:xfrm>
          <a:off x="193925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chemeClr val="tx1"/>
              </a:solidFill>
              <a:latin typeface="Garamond" panose="02020404030301010803" pitchFamily="18" charset="0"/>
            </a:rPr>
            <a:t>57% (1 milione e 420mila) riferisce di aver giocato d’azzardo (dato più alto di sempre)</a:t>
          </a:r>
          <a:endParaRPr lang="en-US" sz="23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939251" y="43630"/>
        <a:ext cx="3227270" cy="1369144"/>
      </dsp:txXfrm>
    </dsp:sp>
    <dsp:sp modelId="{45026F03-75EC-4DC9-8346-7DB61D405D8F}">
      <dsp:nvSpPr>
        <dsp:cNvPr id="0" name=""/>
        <dsp:cNvSpPr/>
      </dsp:nvSpPr>
      <dsp:spPr>
        <a:xfrm>
          <a:off x="5728848" y="43630"/>
          <a:ext cx="1369144" cy="13691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E6EED-2672-4D92-9887-586FB62F1576}">
      <dsp:nvSpPr>
        <dsp:cNvPr id="0" name=""/>
        <dsp:cNvSpPr/>
      </dsp:nvSpPr>
      <dsp:spPr>
        <a:xfrm>
          <a:off x="6016369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3C5DD-0752-4353-97F1-3643BF6E8B6A}">
      <dsp:nvSpPr>
        <dsp:cNvPr id="0" name=""/>
        <dsp:cNvSpPr/>
      </dsp:nvSpPr>
      <dsp:spPr>
        <a:xfrm>
          <a:off x="739138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chemeClr val="tx1"/>
              </a:solidFill>
              <a:latin typeface="Garamond" panose="02020404030301010803" pitchFamily="18" charset="0"/>
            </a:rPr>
            <a:t>17% (410 mila) ha mostrato uso problematico dei videogame</a:t>
          </a:r>
          <a:endParaRPr lang="en-US" sz="23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7391381" y="43630"/>
        <a:ext cx="3227270" cy="1369144"/>
      </dsp:txXfrm>
    </dsp:sp>
    <dsp:sp modelId="{AE566BB4-A5BF-44B0-9786-C6509E60C5C3}">
      <dsp:nvSpPr>
        <dsp:cNvPr id="0" name=""/>
        <dsp:cNvSpPr/>
      </dsp:nvSpPr>
      <dsp:spPr>
        <a:xfrm>
          <a:off x="276718" y="1991502"/>
          <a:ext cx="1369144" cy="13691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A656F-B1F3-4D3F-9EDF-DD5765CB7457}">
      <dsp:nvSpPr>
        <dsp:cNvPr id="0" name=""/>
        <dsp:cNvSpPr/>
      </dsp:nvSpPr>
      <dsp:spPr>
        <a:xfrm>
          <a:off x="564238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1D277-46F6-43BF-807F-5B8C77E0E314}">
      <dsp:nvSpPr>
        <dsp:cNvPr id="0" name=""/>
        <dsp:cNvSpPr/>
      </dsp:nvSpPr>
      <dsp:spPr>
        <a:xfrm>
          <a:off x="193925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chemeClr val="tx1"/>
              </a:solidFill>
              <a:latin typeface="Garamond" panose="02020404030301010803" pitchFamily="18" charset="0"/>
            </a:rPr>
            <a:t>13% (320 mila) riferisce di aver giocato d’azzardo su Internet</a:t>
          </a:r>
          <a:endParaRPr lang="en-US" sz="23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939251" y="1991502"/>
        <a:ext cx="3227270" cy="1369144"/>
      </dsp:txXfrm>
    </dsp:sp>
    <dsp:sp modelId="{30611A9A-1F0B-4363-91F5-FB5AAECD0AE3}">
      <dsp:nvSpPr>
        <dsp:cNvPr id="0" name=""/>
        <dsp:cNvSpPr/>
      </dsp:nvSpPr>
      <dsp:spPr>
        <a:xfrm>
          <a:off x="5728848" y="1991502"/>
          <a:ext cx="1369144" cy="13691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7C6E7-5A0F-449E-A395-D739C1414D94}">
      <dsp:nvSpPr>
        <dsp:cNvPr id="0" name=""/>
        <dsp:cNvSpPr/>
      </dsp:nvSpPr>
      <dsp:spPr>
        <a:xfrm>
          <a:off x="6016369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BACE3-9C80-40DD-A4DC-08D023306CEE}">
      <dsp:nvSpPr>
        <dsp:cNvPr id="0" name=""/>
        <dsp:cNvSpPr/>
      </dsp:nvSpPr>
      <dsp:spPr>
        <a:xfrm>
          <a:off x="739138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chemeClr val="tx1"/>
              </a:solidFill>
              <a:latin typeface="Garamond" panose="02020404030301010803" pitchFamily="18" charset="0"/>
            </a:rPr>
            <a:t>13% (320 mila) ha avuto un utilizzo del web a rischio</a:t>
          </a:r>
          <a:endParaRPr lang="en-US" sz="23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7391381" y="1991502"/>
        <a:ext cx="3227270" cy="1369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B3461-80AF-4874-9CB6-E54AB390EDD8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D9CC-138F-4F35-8ABF-77FBCB9C5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13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583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30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07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0210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13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840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44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635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400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276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39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822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249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27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426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782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651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027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014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209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47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087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39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107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607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916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415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262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60DBAF-490E-7FB5-FD57-5C03FE0FC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AAEEB7-3C37-41E5-CCD2-C0F9EADDB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EAD51D-0F9D-B8BF-4A5C-BE49C344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A7F4F4-EA86-33E4-FE92-7C18495B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E04259-8AAB-FE4F-1257-09D1A660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2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724BF-0922-0F5C-23D5-F24EB504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BFDB29-788B-28B9-85AD-67D90D68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D90F93-4D90-B5F3-8A07-0061702C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B93B1E-66E3-AA86-7A4A-6F4EB4D7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EA3125-E8FA-F391-1E29-8CE2FDD4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795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19071-67DE-76E1-1243-EC0D4D3C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B5DBE4-6DCB-731D-5A35-350F5DD19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E8661E-C97F-4484-5763-4DA679CC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BDFF46-9EBB-05B5-E132-1D4B873B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A7FA01-8E2D-28A2-39B5-F296E796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294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59F53D-BBD0-793C-48CA-2DDEB8B5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C26FA0-9841-CFFB-1EB6-45804CDC2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A4384D-3DEA-83CF-E87B-4621AA56F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ADC3C7-1FBF-9AD8-F28D-F93F3BE5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A482D1-62A1-A614-6CFE-FF07F9E3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A36D16-A2C2-8449-C90C-2010C6E5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49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9D7609-D122-C96A-7209-EC9DF128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4495F3-C852-2F7A-590A-09B9145D2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7E499BC-1AF8-85C6-9AD0-02482486F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062796B-AAD3-5737-0229-55BB3CBED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915D59-8F03-6BA7-E2C1-203AC9E9E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7A08018-0258-7233-71EE-619822B8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5B386C-49CD-886A-0FB4-FDB3408B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E2A7BA1-CB0A-FCCE-AC3D-847FA6A7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25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317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737DA0-2EB4-5ABD-4F50-83B99BF7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99417F8-C5C1-C6F5-7B15-D2B4FABC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86DE2A-EDCB-2A9C-DE82-CDFE9323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2620BC-5A9B-599F-6877-8DBA98E4C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194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37704AB-4383-3C49-19A4-F9F3D8A8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49E61A-38D6-867D-0070-AE53F6C0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3F5DA2-F7FC-1EDB-3C22-B4B9E18F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410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7FD09B-C6F6-E270-49E3-34117864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FAC103-D749-D9EA-54A5-6F5D0850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C80895-5FA6-7268-A31B-7E8306006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624F53-01F9-71FC-9F77-E232462A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349D1F-4E98-B05A-F81A-1AF15661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F96DAA-D6C7-A466-82D7-6EC3EB99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143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2F9E7E-95DC-4607-83B8-6CC7656C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740B8EA-2685-E064-1BC7-04B823EB2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60A770-680B-094D-CB00-7A67D6561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6F97C2-4EAA-027A-7034-01207B44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344458-2E49-CA19-F0B2-A104D88A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8A6059-9542-9996-5BFC-225D0871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315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A22DD-571B-6F3F-0CAC-59F77774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877CF1-729D-B918-1B6F-9B9D7D897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01CBC5-B1B9-BEB5-086C-24AAE643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D0C5E6-3DE7-28A7-41C8-121FB78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11E6B0-9CBA-02CC-1FA2-760C67CF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204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96C8ECC-C50E-B62C-2FA4-C177E58FD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9866BF-25FA-DCCC-8EFB-13B2DDE04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FB29D3-E1C1-42C4-58BA-B76A3FAA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4F1-E8A7-4012-8AFB-FBBCE0AA6429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295789-2D27-D154-35A1-EEBEBECB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E0D4FF-1E56-DF18-3450-767EF1DE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82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18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6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27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13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83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691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DE7CFF5-20C6-4725-9FCD-270381C06384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033F5-BA6D-4F7C-AFDA-017B5C0BDB63}" type="slidenum">
              <a:rPr lang="it-IT" smtClean="0"/>
              <a:t>‹N›</a:t>
            </a:fld>
            <a:endParaRPr lang="it-IT"/>
          </a:p>
        </p:txBody>
      </p:sp>
      <p:pic>
        <p:nvPicPr>
          <p:cNvPr id="11" name="Immagine 10" descr="Immagine che contiene nero, oscurità&#10;&#10;Il contenuto generato dall'IA potrebbe non essere corretto.">
            <a:extLst>
              <a:ext uri="{FF2B5EF4-FFF2-40B4-BE49-F238E27FC236}">
                <a16:creationId xmlns:a16="http://schemas.microsoft.com/office/drawing/2014/main" id="{264F1C12-C6B2-6F68-11BF-E7EF9AA4A25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222" y="6040201"/>
            <a:ext cx="556860" cy="62593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FE0B5C-2027-2841-A8E4-8A41B8BD3406}"/>
              </a:ext>
            </a:extLst>
          </p:cNvPr>
          <p:cNvSpPr txBox="1"/>
          <p:nvPr userDrawn="1"/>
        </p:nvSpPr>
        <p:spPr>
          <a:xfrm>
            <a:off x="9221152" y="6095265"/>
            <a:ext cx="4926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000" b="1" i="0" dirty="0">
                <a:solidFill>
                  <a:prstClr val="white"/>
                </a:solidFill>
                <a:latin typeface="Abadi" panose="020B0604020104020204" pitchFamily="34" charset="0"/>
              </a:rPr>
              <a:t>Presidenza del Consiglio dei Ministri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5257AF5-3EF6-E789-38BB-1758564672F5}"/>
              </a:ext>
            </a:extLst>
          </p:cNvPr>
          <p:cNvSpPr txBox="1"/>
          <p:nvPr userDrawn="1"/>
        </p:nvSpPr>
        <p:spPr>
          <a:xfrm>
            <a:off x="9221152" y="6245507"/>
            <a:ext cx="4694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1000" dirty="0">
                <a:solidFill>
                  <a:prstClr val="white"/>
                </a:solidFill>
                <a:latin typeface="Abadi" panose="020B0604020104020204" pitchFamily="34" charset="0"/>
              </a:rPr>
              <a:t>Dipartimento delle politiche contro la droga </a:t>
            </a:r>
          </a:p>
          <a:p>
            <a:pPr defTabSz="914400"/>
            <a:r>
              <a:rPr lang="it-IT" sz="1000" dirty="0">
                <a:solidFill>
                  <a:prstClr val="white"/>
                </a:solidFill>
                <a:latin typeface="Abadi" panose="020B0604020104020204" pitchFamily="34" charset="0"/>
              </a:rPr>
              <a:t>e le altre dipendenze</a:t>
            </a:r>
          </a:p>
        </p:txBody>
      </p:sp>
    </p:spTree>
    <p:extLst>
      <p:ext uri="{BB962C8B-B14F-4D97-AF65-F5344CB8AC3E}">
        <p14:creationId xmlns:p14="http://schemas.microsoft.com/office/powerpoint/2010/main" val="2954670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CA627F2-8F9C-9EE9-CF04-6F976B8F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BD7D37-2E49-2FD7-DE8F-FF27F2C3C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5E2739-824E-1EB0-4DD9-4511FC49B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4C4F1-E8A7-4012-8AFB-FBBCE0AA6429}" type="datetimeFigureOut">
              <a:rPr lang="it-IT" smtClean="0"/>
              <a:t>22/06/2025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99E8F3-33D7-9A98-7188-9AD2008F1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62FEFA-F7AD-CE31-818F-2FD5498F7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AC6F15-9288-45A3-A4A3-045029EDEC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01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EC6C4-0BEB-6391-9E78-C08DC770D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898" y="1764209"/>
            <a:ext cx="545308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800" b="1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Relazione annuale al Parlamento sul fenomeno delle tossicodipendenze in Italia 2025</a:t>
            </a:r>
            <a:br>
              <a:rPr lang="it-IT" sz="3800" b="1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sz="3800" b="1" dirty="0">
              <a:latin typeface="Garamond" panose="02020404030301010803" pitchFamily="18" charset="0"/>
            </a:endParaRPr>
          </a:p>
        </p:txBody>
      </p:sp>
      <p:sp>
        <p:nvSpPr>
          <p:cNvPr id="284" name="Rectangle 286">
            <a:extLst>
              <a:ext uri="{FF2B5EF4-FFF2-40B4-BE49-F238E27FC236}">
                <a16:creationId xmlns:a16="http://schemas.microsoft.com/office/drawing/2014/main" id="{9E597E2B-9478-4057-87A8-DEDBBC177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reeform 7">
            <a:extLst>
              <a:ext uri="{FF2B5EF4-FFF2-40B4-BE49-F238E27FC236}">
                <a16:creationId xmlns:a16="http://schemas.microsoft.com/office/drawing/2014/main" id="{5337FFD2-C623-4004-B7D7-36EA1BEA4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Freeform 5">
            <a:extLst>
              <a:ext uri="{FF2B5EF4-FFF2-40B4-BE49-F238E27FC236}">
                <a16:creationId xmlns:a16="http://schemas.microsoft.com/office/drawing/2014/main" id="{6B7B4DA4-15D9-44E2-A050-09A7629DA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F3C69F0-1794-F044-A3EE-193B23F1D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240" y="4329794"/>
            <a:ext cx="2936836" cy="575850"/>
          </a:xfrm>
          <a:prstGeom prst="rect">
            <a:avLst/>
          </a:prstGeom>
          <a:effectLst/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DAE64E93-BA16-5126-A8D7-0A825BF24C9D}"/>
              </a:ext>
            </a:extLst>
          </p:cNvPr>
          <p:cNvGrpSpPr/>
          <p:nvPr/>
        </p:nvGrpSpPr>
        <p:grpSpPr>
          <a:xfrm>
            <a:off x="257175" y="1104900"/>
            <a:ext cx="3728566" cy="2800349"/>
            <a:chOff x="6322564" y="3064027"/>
            <a:chExt cx="6098038" cy="4105064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2E78EC75-06E8-6F3D-4A52-F91E0D3BA15E}"/>
                </a:ext>
              </a:extLst>
            </p:cNvPr>
            <p:cNvSpPr/>
            <p:nvPr/>
          </p:nvSpPr>
          <p:spPr>
            <a:xfrm rot="18900000">
              <a:off x="9589600" y="6075150"/>
              <a:ext cx="1093941" cy="1093941"/>
            </a:xfrm>
            <a:prstGeom prst="rect">
              <a:avLst/>
            </a:prstGeom>
            <a:solidFill>
              <a:srgbClr val="8CDB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C287C816-B5B2-B181-2009-0B062D9C4B87}"/>
                </a:ext>
              </a:extLst>
            </p:cNvPr>
            <p:cNvSpPr/>
            <p:nvPr/>
          </p:nvSpPr>
          <p:spPr>
            <a:xfrm rot="18900000">
              <a:off x="7607448" y="3941712"/>
              <a:ext cx="1057476" cy="1057476"/>
            </a:xfrm>
            <a:prstGeom prst="rect">
              <a:avLst/>
            </a:prstGeom>
            <a:noFill/>
            <a:ln w="38100">
              <a:solidFill>
                <a:srgbClr val="8CDB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B8F36D22-8A29-21B8-6720-7594EF9CF065}"/>
                </a:ext>
              </a:extLst>
            </p:cNvPr>
            <p:cNvSpPr/>
            <p:nvPr/>
          </p:nvSpPr>
          <p:spPr>
            <a:xfrm rot="18900000">
              <a:off x="6322564" y="4878960"/>
              <a:ext cx="1093941" cy="1093941"/>
            </a:xfrm>
            <a:prstGeom prst="rect">
              <a:avLst/>
            </a:prstGeom>
            <a:solidFill>
              <a:srgbClr val="8CDB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97FC671-9561-0478-AE01-905C8AFE44DE}"/>
                </a:ext>
              </a:extLst>
            </p:cNvPr>
            <p:cNvSpPr/>
            <p:nvPr/>
          </p:nvSpPr>
          <p:spPr>
            <a:xfrm rot="18900000">
              <a:off x="8462964" y="4795437"/>
              <a:ext cx="1057476" cy="1057476"/>
            </a:xfrm>
            <a:prstGeom prst="rect">
              <a:avLst/>
            </a:prstGeom>
            <a:noFill/>
            <a:ln w="38100">
              <a:solidFill>
                <a:srgbClr val="8CDB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7C80652-79EE-1363-1EFC-05F69D294A1C}"/>
                </a:ext>
              </a:extLst>
            </p:cNvPr>
            <p:cNvSpPr/>
            <p:nvPr/>
          </p:nvSpPr>
          <p:spPr>
            <a:xfrm rot="18900000">
              <a:off x="11326661" y="4891841"/>
              <a:ext cx="1093941" cy="1093941"/>
            </a:xfrm>
            <a:prstGeom prst="rect">
              <a:avLst/>
            </a:prstGeom>
            <a:solidFill>
              <a:srgbClr val="8CDB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cxnSp>
          <p:nvCxnSpPr>
            <p:cNvPr id="10" name="Connettore a gomito 9">
              <a:extLst>
                <a:ext uri="{FF2B5EF4-FFF2-40B4-BE49-F238E27FC236}">
                  <a16:creationId xmlns:a16="http://schemas.microsoft.com/office/drawing/2014/main" id="{1F084773-598F-A279-B68B-268F3C4AE844}"/>
                </a:ext>
              </a:extLst>
            </p:cNvPr>
            <p:cNvCxnSpPr/>
            <p:nvPr/>
          </p:nvCxnSpPr>
          <p:spPr>
            <a:xfrm rot="18900000">
              <a:off x="10248999" y="5495003"/>
              <a:ext cx="1758089" cy="882755"/>
            </a:xfrm>
            <a:prstGeom prst="bentConnector3">
              <a:avLst/>
            </a:prstGeom>
            <a:ln w="38100">
              <a:solidFill>
                <a:srgbClr val="8CDBB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178B2171-DE66-8A79-E632-E1942259D8A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rot="18900000">
              <a:off x="9656013" y="5570194"/>
              <a:ext cx="18232" cy="829032"/>
            </a:xfrm>
            <a:prstGeom prst="line">
              <a:avLst/>
            </a:prstGeom>
            <a:ln w="38100">
              <a:solidFill>
                <a:srgbClr val="8CDBB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a gomito 11">
              <a:extLst>
                <a:ext uri="{FF2B5EF4-FFF2-40B4-BE49-F238E27FC236}">
                  <a16:creationId xmlns:a16="http://schemas.microsoft.com/office/drawing/2014/main" id="{334BA525-DA6D-4166-DCFA-483DEE9BA088}"/>
                </a:ext>
              </a:extLst>
            </p:cNvPr>
            <p:cNvCxnSpPr>
              <a:cxnSpLocks/>
              <a:stCxn id="7" idx="1"/>
              <a:endCxn id="6" idx="2"/>
            </p:cNvCxnSpPr>
            <p:nvPr/>
          </p:nvCxnSpPr>
          <p:spPr>
            <a:xfrm rot="8100000">
              <a:off x="7415159" y="5314535"/>
              <a:ext cx="1043813" cy="881677"/>
            </a:xfrm>
            <a:prstGeom prst="bentConnector2">
              <a:avLst/>
            </a:prstGeom>
            <a:ln w="38100">
              <a:solidFill>
                <a:srgbClr val="8CDBB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D216B3A3-A30C-F597-6E8F-E6788CFD101B}"/>
                </a:ext>
              </a:extLst>
            </p:cNvPr>
            <p:cNvSpPr/>
            <p:nvPr/>
          </p:nvSpPr>
          <p:spPr>
            <a:xfrm rot="18900000">
              <a:off x="8448668" y="3064027"/>
              <a:ext cx="1093941" cy="1093941"/>
            </a:xfrm>
            <a:prstGeom prst="rect">
              <a:avLst/>
            </a:prstGeom>
            <a:solidFill>
              <a:srgbClr val="8CDB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0342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86B6E-0CD6-73F2-D36F-98F88348A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E41FFDEA-F477-EE4D-2FE9-A979C308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14F1FEEA-F4F4-D506-F76A-AF55D83AD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AE74D01-1082-5A26-75BB-EA85DD5C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Interventi di prevenzione</a:t>
            </a:r>
            <a:endParaRPr lang="it-IT" dirty="0">
              <a:solidFill>
                <a:srgbClr val="EBEBEB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658DEF60-AFB4-1589-0F02-55524F91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960186B3-EB23-6021-8229-2BE742CAB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48EAA02-8CB3-445F-C1A0-D45F7532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12" y="1609343"/>
            <a:ext cx="10575691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367 progetti rivolti alla popolazione generale 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328 progetti rivolti al mondo della scuola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</a:rPr>
              <a:t>Prevenzione incidenti stradali:</a:t>
            </a:r>
          </a:p>
          <a:p>
            <a:r>
              <a:rPr lang="it-IT" dirty="0">
                <a:latin typeface="Garamond" panose="02020404030301010803" pitchFamily="18" charset="0"/>
              </a:rPr>
              <a:t>21.752 persone controllate alla guida </a:t>
            </a:r>
          </a:p>
          <a:p>
            <a:r>
              <a:rPr lang="it-IT" dirty="0">
                <a:latin typeface="Garamond" panose="02020404030301010803" pitchFamily="18" charset="0"/>
              </a:rPr>
              <a:t>18.418 sottoposti ad alcoltest  (1.081 positivi)</a:t>
            </a:r>
          </a:p>
          <a:p>
            <a:r>
              <a:rPr lang="it-IT" dirty="0">
                <a:latin typeface="Garamond" panose="02020404030301010803" pitchFamily="18" charset="0"/>
              </a:rPr>
              <a:t>3.399 sottoposti a screening salivare per droga (520 positivi)</a:t>
            </a:r>
          </a:p>
          <a:p>
            <a:r>
              <a:rPr lang="it-IT" dirty="0">
                <a:latin typeface="Garamond" panose="02020404030301010803" pitchFamily="18" charset="0"/>
              </a:rPr>
              <a:t>1.562 sanzionati per guida in condizioni psicofisiche alterate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3FA06F09-F36A-CAAD-F110-F5A53CF5C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6715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1BE45-39DF-2D43-5626-06F74B488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79C1F5BF-EC6D-6AB9-E98C-3E5AEB39F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B54C93BD-DA92-F5F7-11A0-B8CDA8DD8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098A05-BB1A-F817-D72F-55A71C15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Assistenza ospedaliera</a:t>
            </a:r>
            <a:endParaRPr lang="it-IT" dirty="0">
              <a:solidFill>
                <a:srgbClr val="EBEBEB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23139491-7275-7690-3CBC-984B12500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E3EE4EEA-FC46-61B4-4E7F-B5AC5CFD0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3267C97-17A4-D98B-5DDA-35B5DAE42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212292"/>
            <a:ext cx="10657245" cy="41954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8.378 accessi al pronto soccorso droga-correlati (-2,5% rispetto al 2023)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</a:rPr>
              <a:t>Diagnosi droga-correlate:</a:t>
            </a:r>
            <a:endParaRPr lang="it-IT" dirty="0">
              <a:latin typeface="Garamond" panose="02020404030301010803" pitchFamily="18" charset="0"/>
            </a:endParaRPr>
          </a:p>
          <a:p>
            <a:r>
              <a:rPr lang="it-IT" dirty="0">
                <a:latin typeface="Garamond" panose="02020404030301010803" pitchFamily="18" charset="0"/>
              </a:rPr>
              <a:t>47% psicosi indotta da droghe</a:t>
            </a:r>
          </a:p>
          <a:p>
            <a:r>
              <a:rPr lang="it-IT" dirty="0">
                <a:latin typeface="Garamond" panose="02020404030301010803" pitchFamily="18" charset="0"/>
              </a:rPr>
              <a:t>46% abuso di sostanze senza dipendenza</a:t>
            </a:r>
          </a:p>
          <a:p>
            <a:r>
              <a:rPr lang="it-IT" dirty="0">
                <a:latin typeface="Garamond" panose="02020404030301010803" pitchFamily="18" charset="0"/>
              </a:rPr>
              <a:t>7% dipendenza da droghe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C8769EF6-553F-E12C-152B-4806DBDA0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3020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A01121-03F5-D339-760D-1C29A98E3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A58FA63E-A550-05A0-DB92-BCB441BC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EB281CE9-81BA-E4E6-A3D8-A693D04BF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A137A9-F92C-C4A1-13F4-A8EC92078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9628545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Assistenza nei servizi per le dipendenze</a:t>
            </a:r>
            <a:endParaRPr lang="it-IT" dirty="0">
              <a:solidFill>
                <a:srgbClr val="EBEBEB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C4644298-9987-8451-95CB-9AFF64883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61B6ED60-ECDF-1378-EDC2-242A78795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66CC6CE7-7A2B-38C9-0591-D26FA88880C6}"/>
              </a:ext>
            </a:extLst>
          </p:cNvPr>
          <p:cNvSpPr txBox="1">
            <a:spLocks/>
          </p:cNvSpPr>
          <p:nvPr/>
        </p:nvSpPr>
        <p:spPr>
          <a:xfrm>
            <a:off x="648929" y="1762067"/>
            <a:ext cx="10613791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it-IT" b="1" dirty="0">
                <a:latin typeface="Garamond" panose="02020404030301010803" pitchFamily="18" charset="0"/>
              </a:rPr>
              <a:t>134.443 persone assistite nei </a:t>
            </a:r>
            <a:r>
              <a:rPr lang="it-IT" b="1" dirty="0" err="1">
                <a:latin typeface="Garamond" panose="02020404030301010803" pitchFamily="18" charset="0"/>
              </a:rPr>
              <a:t>SerD</a:t>
            </a:r>
            <a:endParaRPr lang="it-IT" b="1" dirty="0">
              <a:latin typeface="Garamond" panose="02020404030301010803" pitchFamily="18" charset="0"/>
            </a:endParaRPr>
          </a:p>
          <a:p>
            <a:r>
              <a:rPr lang="it-IT" dirty="0">
                <a:latin typeface="Garamond" panose="02020404030301010803" pitchFamily="18" charset="0"/>
              </a:rPr>
              <a:t>88% già in trattamento negli anni precedenti</a:t>
            </a:r>
          </a:p>
          <a:p>
            <a:r>
              <a:rPr lang="it-IT" dirty="0">
                <a:latin typeface="Garamond" panose="02020404030301010803" pitchFamily="18" charset="0"/>
              </a:rPr>
              <a:t>85% di genere maschile</a:t>
            </a:r>
          </a:p>
          <a:p>
            <a:pPr marL="0" indent="0">
              <a:buFont typeface="Wingdings 3" charset="2"/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Font typeface="Wingdings 3" charset="2"/>
              <a:buNone/>
            </a:pPr>
            <a:r>
              <a:rPr lang="it-IT" b="1" dirty="0">
                <a:latin typeface="Garamond" panose="02020404030301010803" pitchFamily="18" charset="0"/>
              </a:rPr>
              <a:t>Sostanza primaria di trattamento:</a:t>
            </a:r>
          </a:p>
          <a:p>
            <a:r>
              <a:rPr lang="it-IT" dirty="0">
                <a:latin typeface="Garamond" panose="02020404030301010803" pitchFamily="18" charset="0"/>
              </a:rPr>
              <a:t>59% oppiacei (56% eroina) (87% nel 1999)</a:t>
            </a:r>
          </a:p>
          <a:p>
            <a:r>
              <a:rPr lang="it-IT" dirty="0">
                <a:latin typeface="Garamond" panose="02020404030301010803" pitchFamily="18" charset="0"/>
              </a:rPr>
              <a:t>23% cocaina</a:t>
            </a:r>
          </a:p>
          <a:p>
            <a:r>
              <a:rPr lang="it-IT" dirty="0">
                <a:latin typeface="Garamond" panose="02020404030301010803" pitchFamily="18" charset="0"/>
              </a:rPr>
              <a:t>13% cannabinoidi</a:t>
            </a:r>
          </a:p>
          <a:p>
            <a:r>
              <a:rPr lang="it-IT" dirty="0">
                <a:latin typeface="Garamond" panose="02020404030301010803" pitchFamily="18" charset="0"/>
              </a:rPr>
              <a:t>3,3% crack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24F3D263-1291-343F-7F9D-43D29C702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66659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36019E-CFEE-6737-5937-BB90A76B2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1BBE7A5D-1208-6E3C-0272-280A794C5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C2B74F8B-C638-6F8F-0E32-D2AABF9B1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B447B8-040A-B401-CF59-A350C2A2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9628545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Assistenza sanitaria detenuti</a:t>
            </a:r>
            <a:endParaRPr lang="it-IT" dirty="0">
              <a:solidFill>
                <a:srgbClr val="EBEBEB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52742150-FA11-9411-CDAA-965348A56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6E360982-6EE6-2239-C96F-ADDCAE4C1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E375A5-6D4E-311C-A33F-77D49EB4B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667416"/>
            <a:ext cx="10585216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</a:rPr>
              <a:t>19.755 detenuti tossicodipendenti</a:t>
            </a:r>
          </a:p>
          <a:p>
            <a:r>
              <a:rPr lang="it-IT" dirty="0">
                <a:latin typeface="Garamond" panose="02020404030301010803" pitchFamily="18" charset="0"/>
              </a:rPr>
              <a:t>96% genere maschile</a:t>
            </a:r>
          </a:p>
          <a:p>
            <a:r>
              <a:rPr lang="it-IT" dirty="0">
                <a:latin typeface="Garamond" panose="02020404030301010803" pitchFamily="18" charset="0"/>
              </a:rPr>
              <a:t>35% di nazionalità straniera</a:t>
            </a:r>
          </a:p>
          <a:p>
            <a:r>
              <a:rPr lang="it-IT" dirty="0">
                <a:latin typeface="Garamond" panose="02020404030301010803" pitchFamily="18" charset="0"/>
              </a:rPr>
              <a:t>32% della popolazione carceraria complessiva (erano il 29% nel 2023)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Nel 2024 sono </a:t>
            </a:r>
            <a:r>
              <a:rPr lang="it-IT" b="1" dirty="0">
                <a:latin typeface="Garamond" panose="02020404030301010803" pitchFamily="18" charset="0"/>
              </a:rPr>
              <a:t>16.890 le persone tossicodipendenti </a:t>
            </a:r>
            <a:r>
              <a:rPr lang="it-IT" dirty="0">
                <a:latin typeface="Garamond" panose="02020404030301010803" pitchFamily="18" charset="0"/>
              </a:rPr>
              <a:t>entrate in carcere (39% degli ingressi totali)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1A40CADB-22DA-80AE-5572-7426538F3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86100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0AD067-C0E4-D2F9-4AA4-9E3F719E5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62F98657-B1A9-B3D3-FE33-C9DBB7C1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4AE88063-B438-3D52-DEA4-E07E85C5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B9766F-50FA-EE6E-F83A-E7C81346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9628545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Decessi droga-correlati</a:t>
            </a:r>
            <a:endParaRPr lang="it-IT" dirty="0">
              <a:solidFill>
                <a:srgbClr val="EBEBEB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65F1029A-6188-BEE3-0F40-B82E26E90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B6910F7E-63CC-EB4D-730D-2A50371CB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DD46F5C-C8AD-6BDF-BD5A-51BC5365B9AC}"/>
              </a:ext>
            </a:extLst>
          </p:cNvPr>
          <p:cNvSpPr txBox="1">
            <a:spLocks/>
          </p:cNvSpPr>
          <p:nvPr/>
        </p:nvSpPr>
        <p:spPr>
          <a:xfrm>
            <a:off x="648929" y="2332500"/>
            <a:ext cx="10771545" cy="4195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90000"/>
              </a:lnSpc>
              <a:buFont typeface="Wingdings 3" charset="2"/>
              <a:buNone/>
            </a:pPr>
            <a:r>
              <a:rPr lang="it-IT" sz="1700" b="1" dirty="0">
                <a:latin typeface="Garamond" panose="02020404030301010803" pitchFamily="18" charset="0"/>
              </a:rPr>
              <a:t>231 decessi </a:t>
            </a:r>
            <a:r>
              <a:rPr lang="it-IT" sz="1700" dirty="0">
                <a:latin typeface="Garamond" panose="02020404030301010803" pitchFamily="18" charset="0"/>
              </a:rPr>
              <a:t>da sostanze stupefacenti nel 2024 (erano 227 nel 2023)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35% per oppiacei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35% per cocaina/crack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3% droghe sintetiche e altre droghe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27% per sostanze non specificate</a:t>
            </a:r>
          </a:p>
          <a:p>
            <a:pPr marL="0" indent="0">
              <a:lnSpc>
                <a:spcPct val="90000"/>
              </a:lnSpc>
              <a:buFont typeface="Wingdings 3" charset="2"/>
              <a:buNone/>
            </a:pPr>
            <a:endParaRPr lang="it-IT" sz="1700" dirty="0">
              <a:latin typeface="Garamond" panose="02020404030301010803" pitchFamily="18" charset="0"/>
            </a:endParaRPr>
          </a:p>
          <a:p>
            <a:pPr marL="0" indent="0">
              <a:lnSpc>
                <a:spcPct val="90000"/>
              </a:lnSpc>
              <a:buFont typeface="Wingdings 3" charset="2"/>
              <a:buNone/>
            </a:pPr>
            <a:r>
              <a:rPr lang="it-IT" sz="1700" b="1" dirty="0">
                <a:latin typeface="Garamond" panose="02020404030301010803" pitchFamily="18" charset="0"/>
              </a:rPr>
              <a:t>Principali cause del decesso</a:t>
            </a:r>
            <a:r>
              <a:rPr lang="it-IT" sz="1700" dirty="0">
                <a:latin typeface="Garamond" panose="02020404030301010803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31% intossicazione acuta letale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18% incidente stradale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15% danni d'organo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11% suicidio</a:t>
            </a:r>
          </a:p>
          <a:p>
            <a:pPr>
              <a:lnSpc>
                <a:spcPct val="90000"/>
              </a:lnSpc>
            </a:pPr>
            <a:r>
              <a:rPr lang="it-IT" sz="1700" dirty="0">
                <a:latin typeface="Garamond" panose="02020404030301010803" pitchFamily="18" charset="0"/>
              </a:rPr>
              <a:t>10% traumi accidentali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8E2E2EE-0EDE-39A0-8611-9C61EF858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4210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FDDC12-5718-679A-633A-D5D298A72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AF9AD51E-F491-E449-BC9C-DB9B8C88D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7AB110DC-DEEF-9C5A-C356-1CD0A5525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AE1063E-F337-2501-F221-73C71C42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Operazioni antidroga e sequestri </a:t>
            </a:r>
            <a:endParaRPr lang="it-IT" dirty="0">
              <a:solidFill>
                <a:srgbClr val="EBEBEB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1D1420BE-B1ED-8CA2-9BBF-03EFDA374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EA6A84E2-4215-FF86-8F78-01DA24EB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0E79512-528D-D8EA-8095-2D4CE607DFFA}"/>
              </a:ext>
            </a:extLst>
          </p:cNvPr>
          <p:cNvGrpSpPr/>
          <p:nvPr/>
        </p:nvGrpSpPr>
        <p:grpSpPr>
          <a:xfrm>
            <a:off x="1026176" y="2763621"/>
            <a:ext cx="9179593" cy="648000"/>
            <a:chOff x="4176" y="1785693"/>
            <a:chExt cx="4320000" cy="648000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6A99B8B8-C573-3CF2-49A7-129E3E4EE91F}"/>
                </a:ext>
              </a:extLst>
            </p:cNvPr>
            <p:cNvSpPr/>
            <p:nvPr/>
          </p:nvSpPr>
          <p:spPr>
            <a:xfrm>
              <a:off x="4176" y="1785693"/>
              <a:ext cx="4320000" cy="64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 sz="240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174D5E47-1943-3E96-270E-87338F7E66E6}"/>
                </a:ext>
              </a:extLst>
            </p:cNvPr>
            <p:cNvSpPr txBox="1"/>
            <p:nvPr/>
          </p:nvSpPr>
          <p:spPr>
            <a:xfrm>
              <a:off x="4176" y="1785693"/>
              <a:ext cx="4320000" cy="64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it-IT" sz="2400" kern="1200" dirty="0">
                  <a:latin typeface="Garamond" panose="02020404030301010803" pitchFamily="18" charset="0"/>
                </a:rPr>
                <a:t>21.299 operazioni antidroga nel 2024 (+3,5% rispetto al 2023)</a:t>
              </a:r>
              <a:endParaRPr lang="en-US" sz="2400" kern="12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17ED494C-623A-1D8F-7E3C-7ACAC7BF0577}"/>
              </a:ext>
            </a:extLst>
          </p:cNvPr>
          <p:cNvGrpSpPr/>
          <p:nvPr/>
        </p:nvGrpSpPr>
        <p:grpSpPr>
          <a:xfrm>
            <a:off x="1025699" y="3450013"/>
            <a:ext cx="8375475" cy="733725"/>
            <a:chOff x="5080176" y="1785693"/>
            <a:chExt cx="4320000" cy="733725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18A67338-6A8E-B62D-9486-4B2D3D30843A}"/>
                </a:ext>
              </a:extLst>
            </p:cNvPr>
            <p:cNvSpPr/>
            <p:nvPr/>
          </p:nvSpPr>
          <p:spPr>
            <a:xfrm>
              <a:off x="5080176" y="1785693"/>
              <a:ext cx="4320000" cy="64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 sz="2400">
                <a:latin typeface="Garamond" panose="02020404030301010803" pitchFamily="18" charset="0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C1048DD-4587-7883-C068-7BA288B851FE}"/>
                </a:ext>
              </a:extLst>
            </p:cNvPr>
            <p:cNvSpPr txBox="1"/>
            <p:nvPr/>
          </p:nvSpPr>
          <p:spPr>
            <a:xfrm>
              <a:off x="5080176" y="1871418"/>
              <a:ext cx="4320000" cy="64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it-IT" sz="2400" kern="1200" dirty="0">
                  <a:latin typeface="Garamond" panose="02020404030301010803" pitchFamily="18" charset="0"/>
                </a:rPr>
                <a:t>58 tonnellate di sostanze stupefacenti sequestrate di cui:</a:t>
              </a:r>
              <a:endParaRPr lang="en-US" sz="2400" kern="1200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329F006-DBF5-5D91-3F48-DA9035161FCC}"/>
              </a:ext>
            </a:extLst>
          </p:cNvPr>
          <p:cNvGrpSpPr/>
          <p:nvPr/>
        </p:nvGrpSpPr>
        <p:grpSpPr>
          <a:xfrm>
            <a:off x="1025699" y="4174797"/>
            <a:ext cx="9412113" cy="1437349"/>
            <a:chOff x="5080176" y="2510477"/>
            <a:chExt cx="4320000" cy="1437349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F4C6B32C-34A9-6C2D-465D-643580AEEA5D}"/>
                </a:ext>
              </a:extLst>
            </p:cNvPr>
            <p:cNvSpPr/>
            <p:nvPr/>
          </p:nvSpPr>
          <p:spPr>
            <a:xfrm>
              <a:off x="5080176" y="2510477"/>
              <a:ext cx="4320000" cy="14373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it-IT" sz="200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1685408B-22DC-62B7-1E73-EC16D8161F3A}"/>
                </a:ext>
              </a:extLst>
            </p:cNvPr>
            <p:cNvSpPr txBox="1"/>
            <p:nvPr/>
          </p:nvSpPr>
          <p:spPr>
            <a:xfrm>
              <a:off x="5080176" y="2510477"/>
              <a:ext cx="4320000" cy="1437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46 tonnellate di cannabis</a:t>
              </a:r>
            </a:p>
            <a:p>
              <a:pPr marL="0" lvl="0" indent="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11 tonnellate di cocaina</a:t>
              </a:r>
            </a:p>
            <a:p>
              <a:pPr marL="0" lvl="0" indent="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154.819 piante di cannabis</a:t>
              </a:r>
              <a:endParaRPr lang="en-US" sz="2000" kern="1200" dirty="0"/>
            </a:p>
            <a:p>
              <a:pPr marL="0" lvl="0" indent="0" algn="l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/>
                <a:t>124.147 compresse/dosi </a:t>
              </a:r>
              <a:r>
                <a:rPr lang="it-IT" sz="2000" kern="1200" dirty="0">
                  <a:latin typeface="Garamond" panose="02020404030301010803" pitchFamily="18" charset="0"/>
                </a:rPr>
                <a:t>di</a:t>
              </a:r>
              <a:r>
                <a:rPr lang="it-IT" sz="2000" kern="1200" dirty="0"/>
                <a:t> sostanze stupefacenti (il triplo rispetto a 2023)</a:t>
              </a:r>
            </a:p>
          </p:txBody>
        </p:sp>
      </p:grpSp>
      <p:pic>
        <p:nvPicPr>
          <p:cNvPr id="30" name="Elemento grafico 29">
            <a:extLst>
              <a:ext uri="{FF2B5EF4-FFF2-40B4-BE49-F238E27FC236}">
                <a16:creationId xmlns:a16="http://schemas.microsoft.com/office/drawing/2014/main" id="{8F76291E-9ACB-A005-A3B1-6ABC26AE3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66578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7D45A-815C-1D00-D4B5-382C8502B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3BBAF350-FAD1-FE34-8310-BBE86BEAE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8941C375-43A0-70D7-BA6E-A961A455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704A8E-1F35-7D43-5FFF-1C37BF7C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Consumo di sostanze in leggera diminuzione tra gli studenti </a:t>
            </a: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D0D157E4-923F-1870-BB04-21E3E976C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64C4FE21-1E36-6E02-F9B6-501F1BA7D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62854F78-11CC-F0B1-0D72-37B0BA2EC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16845"/>
              </p:ext>
            </p:extLst>
          </p:nvPr>
        </p:nvGraphicFramePr>
        <p:xfrm>
          <a:off x="2848075" y="2587999"/>
          <a:ext cx="6495847" cy="38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565">
                  <a:extLst>
                    <a:ext uri="{9D8B030D-6E8A-4147-A177-3AD203B41FA5}">
                      <a16:colId xmlns:a16="http://schemas.microsoft.com/office/drawing/2014/main" val="4020465186"/>
                    </a:ext>
                  </a:extLst>
                </a:gridCol>
                <a:gridCol w="1606141">
                  <a:extLst>
                    <a:ext uri="{9D8B030D-6E8A-4147-A177-3AD203B41FA5}">
                      <a16:colId xmlns:a16="http://schemas.microsoft.com/office/drawing/2014/main" val="2743797143"/>
                    </a:ext>
                  </a:extLst>
                </a:gridCol>
                <a:gridCol w="1606141">
                  <a:extLst>
                    <a:ext uri="{9D8B030D-6E8A-4147-A177-3AD203B41FA5}">
                      <a16:colId xmlns:a16="http://schemas.microsoft.com/office/drawing/2014/main" val="617158677"/>
                    </a:ext>
                  </a:extLst>
                </a:gridCol>
              </a:tblGrid>
              <a:tr h="481590">
                <a:tc>
                  <a:txBody>
                    <a:bodyPr/>
                    <a:lstStyle/>
                    <a:p>
                      <a:endParaRPr lang="it-IT" sz="2200" dirty="0">
                        <a:latin typeface="Garamond" panose="02020404030301010803" pitchFamily="18" charset="0"/>
                      </a:endParaRP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2023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2024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358547455"/>
                  </a:ext>
                </a:extLst>
              </a:tr>
              <a:tr h="481590">
                <a:tc>
                  <a:txBody>
                    <a:bodyPr/>
                    <a:lstStyle/>
                    <a:p>
                      <a:r>
                        <a:rPr lang="it-IT" sz="2200">
                          <a:latin typeface="Garamond" panose="02020404030301010803" pitchFamily="18" charset="0"/>
                        </a:rPr>
                        <a:t>cannabinoidi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22%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21%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2548870018"/>
                  </a:ext>
                </a:extLst>
              </a:tr>
              <a:tr h="481590">
                <a:tc>
                  <a:txBody>
                    <a:bodyPr/>
                    <a:lstStyle/>
                    <a:p>
                      <a:r>
                        <a:rPr lang="it-IT" sz="2200">
                          <a:latin typeface="Garamond" panose="02020404030301010803" pitchFamily="18" charset="0"/>
                        </a:rPr>
                        <a:t>NPS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6,4%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5,8%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953785659"/>
                  </a:ext>
                </a:extLst>
              </a:tr>
              <a:tr h="481590">
                <a:tc>
                  <a:txBody>
                    <a:bodyPr/>
                    <a:lstStyle/>
                    <a:p>
                      <a:r>
                        <a:rPr lang="it-IT" sz="2200">
                          <a:latin typeface="Garamond" panose="02020404030301010803" pitchFamily="18" charset="0"/>
                        </a:rPr>
                        <a:t>cannabinoidi sintetici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4,6%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3,5%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2893641678"/>
                  </a:ext>
                </a:extLst>
              </a:tr>
              <a:tr h="481590">
                <a:tc>
                  <a:txBody>
                    <a:bodyPr/>
                    <a:lstStyle/>
                    <a:p>
                      <a:r>
                        <a:rPr lang="it-IT" sz="2200">
                          <a:latin typeface="Garamond" panose="02020404030301010803" pitchFamily="18" charset="0"/>
                        </a:rPr>
                        <a:t>stimolanti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2,9%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2,4%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4115408650"/>
                  </a:ext>
                </a:extLst>
              </a:tr>
              <a:tr h="481590">
                <a:tc>
                  <a:txBody>
                    <a:bodyPr/>
                    <a:lstStyle/>
                    <a:p>
                      <a:r>
                        <a:rPr lang="it-IT" sz="2200" dirty="0">
                          <a:latin typeface="Garamond" panose="02020404030301010803" pitchFamily="18" charset="0"/>
                        </a:rPr>
                        <a:t>cocaina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2,2%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1,8%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2654863100"/>
                  </a:ext>
                </a:extLst>
              </a:tr>
              <a:tr h="481590">
                <a:tc>
                  <a:txBody>
                    <a:bodyPr/>
                    <a:lstStyle/>
                    <a:p>
                      <a:r>
                        <a:rPr lang="it-IT" sz="2200">
                          <a:latin typeface="Garamond" panose="02020404030301010803" pitchFamily="18" charset="0"/>
                        </a:rPr>
                        <a:t>allucinogeni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2,0%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1,2%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281618657"/>
                  </a:ext>
                </a:extLst>
              </a:tr>
              <a:tr h="481590">
                <a:tc>
                  <a:txBody>
                    <a:bodyPr/>
                    <a:lstStyle/>
                    <a:p>
                      <a:r>
                        <a:rPr lang="it-IT" sz="2200">
                          <a:latin typeface="Garamond" panose="02020404030301010803" pitchFamily="18" charset="0"/>
                        </a:rPr>
                        <a:t>oppiacei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>
                          <a:latin typeface="Garamond" panose="02020404030301010803" pitchFamily="18" charset="0"/>
                        </a:rPr>
                        <a:t>1,2%</a:t>
                      </a:r>
                    </a:p>
                  </a:txBody>
                  <a:tcPr marL="109452" marR="109452" marT="54726" marB="54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>
                          <a:latin typeface="Garamond" panose="02020404030301010803" pitchFamily="18" charset="0"/>
                        </a:rPr>
                        <a:t>1,2%</a:t>
                      </a:r>
                    </a:p>
                  </a:txBody>
                  <a:tcPr marL="109452" marR="109452" marT="54726" marB="54726"/>
                </a:tc>
                <a:extLst>
                  <a:ext uri="{0D108BD9-81ED-4DB2-BD59-A6C34878D82A}">
                    <a16:rowId xmlns:a16="http://schemas.microsoft.com/office/drawing/2014/main" val="3314524622"/>
                  </a:ext>
                </a:extLst>
              </a:tr>
            </a:tbl>
          </a:graphicData>
        </a:graphic>
      </p:graphicFrame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132B69AB-E3EE-3DE4-DECC-7D6209F28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56609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D48855-5D88-6B64-AB3F-9A0388C96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E698E15F-2B94-3914-C4E4-A49B4BC26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68D373F6-158B-5AAE-A716-98F44558A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AB53F7D-9DEA-2805-5A85-132D7404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Cannabis</a:t>
            </a: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F32CA51E-F49A-7F82-E17E-EE0C3F192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32E67481-2257-DEFD-B5C2-E2FD1F0B6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CF2B2E-71D0-6384-C8DB-242CB55F4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43"/>
            <a:ext cx="10285412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it-IT" b="1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ostanza psicoattiva più diffusa in Italia nel 2024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r>
              <a:rPr lang="it-IT" dirty="0">
                <a:latin typeface="Garamond" panose="02020404030301010803" pitchFamily="18" charset="0"/>
              </a:rPr>
              <a:t>77% delle segnalazioni per uso personale </a:t>
            </a:r>
          </a:p>
          <a:p>
            <a:r>
              <a:rPr lang="it-IT" dirty="0">
                <a:latin typeface="Garamond" panose="02020404030301010803" pitchFamily="18" charset="0"/>
              </a:rPr>
              <a:t>37% delle denunce per spaccio</a:t>
            </a:r>
          </a:p>
          <a:p>
            <a:r>
              <a:rPr lang="it-IT" dirty="0">
                <a:latin typeface="Garamond" panose="02020404030301010803" pitchFamily="18" charset="0"/>
              </a:rPr>
              <a:t>13% degli utenti SerD la usano come sostanza primaria</a:t>
            </a:r>
          </a:p>
          <a:p>
            <a:r>
              <a:rPr lang="it-IT" dirty="0">
                <a:latin typeface="Garamond" panose="02020404030301010803" pitchFamily="18" charset="0"/>
              </a:rPr>
              <a:t>7% dei ricoveri associati al consumo di sostanze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0C24084-72B5-5A3B-95F2-13E3F7AB6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108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55F511-0715-7841-27AB-6179E5A2A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3903CD14-9648-4A6E-3F70-E7C9A8C31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0CA9185E-F030-3ED2-7F25-3613B150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ACA1CE9-A13B-C721-2F5C-751F9297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Cocaina</a:t>
            </a: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1C36BE2A-C7F7-9143-7689-378E79E7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BDCBCB3A-3987-E23C-A3F4-21FC0A886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08917202-3676-7AEE-3773-02822F269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084380"/>
              </p:ext>
            </p:extLst>
          </p:nvPr>
        </p:nvGraphicFramePr>
        <p:xfrm>
          <a:off x="644439" y="2275188"/>
          <a:ext cx="925664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63F7516B-2128-6857-D1D3-0E57F00DB7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4518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1E4291-9AAC-1F06-09B6-96BE338D7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40F29142-8C22-01E7-5D8E-5102EA52C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728C367E-1096-AC13-40CC-D2F0D2579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861A90-AD86-848B-94AC-2E42BEC2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Nuove Sostanze Psicoattive</a:t>
            </a: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7060162C-45B4-AA6D-6AF9-386CA2799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2B683D1D-930B-A1CB-98E0-A458A0C8C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D51537-EBF1-CB3C-3114-18EB2B757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87999"/>
            <a:ext cx="9400922" cy="38099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b="1" dirty="0">
                <a:latin typeface="Garamond" panose="02020404030301010803" pitchFamily="18" charset="0"/>
              </a:rPr>
              <a:t>79 identificate in Italia nel 2024</a:t>
            </a:r>
          </a:p>
          <a:p>
            <a:pPr>
              <a:lnSpc>
                <a:spcPct val="90000"/>
              </a:lnSpc>
            </a:pPr>
            <a:endParaRPr lang="it-IT" dirty="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it-IT" dirty="0">
                <a:latin typeface="Garamond" panose="02020404030301010803" pitchFamily="18" charset="0"/>
              </a:rPr>
              <a:t>27% catinoni sintetici 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Garamond" panose="02020404030301010803" pitchFamily="18" charset="0"/>
              </a:rPr>
              <a:t>24% cannabinoidi sintetici 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Garamond" panose="02020404030301010803" pitchFamily="18" charset="0"/>
              </a:rPr>
              <a:t>8% </a:t>
            </a:r>
            <a:r>
              <a:rPr lang="it-IT" dirty="0" err="1">
                <a:latin typeface="Garamond" panose="02020404030301010803" pitchFamily="18" charset="0"/>
              </a:rPr>
              <a:t>fenetilamine</a:t>
            </a:r>
            <a:r>
              <a:rPr lang="it-IT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it-IT" dirty="0">
                <a:latin typeface="Garamond" panose="02020404030301010803" pitchFamily="18" charset="0"/>
              </a:rPr>
              <a:t>8% oppioidi sintetici </a:t>
            </a:r>
          </a:p>
          <a:p>
            <a:pPr>
              <a:lnSpc>
                <a:spcPct val="90000"/>
              </a:lnSpc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1800" dirty="0">
                <a:latin typeface="Garamond" panose="02020404030301010803" pitchFamily="18" charset="0"/>
              </a:rPr>
              <a:t>32% delle segnalazioni ha interessato sostanze d’abuso già inserite nelle Tabelle del DPR n.309/1990</a:t>
            </a:r>
          </a:p>
          <a:p>
            <a:pPr>
              <a:lnSpc>
                <a:spcPct val="90000"/>
              </a:lnSpc>
            </a:pPr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BB5E49E3-17DF-0366-42AC-A71C82E36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036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3C70A2-CDEA-8A99-2780-51D9AC1C6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D547556D-DD24-420E-6264-D99E19BC8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1787350D-73D7-708F-9701-8322A83A3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02B0FD5-33B2-43FE-B6A0-CFC35526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562592"/>
            <a:ext cx="9252154" cy="101665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Sostanze psicoattive legali</a:t>
            </a:r>
            <a:b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</a:br>
            <a:r>
              <a:rPr lang="it-IT" sz="4700" dirty="0">
                <a:solidFill>
                  <a:srgbClr val="EBEBEB"/>
                </a:solidFill>
                <a:latin typeface="Garamond" panose="02020404030301010803" pitchFamily="18" charset="0"/>
              </a:rPr>
              <a:t>Utilizzo tra gli studenti nel 2024</a:t>
            </a:r>
            <a:br>
              <a:rPr lang="it-IT" sz="4700" dirty="0">
                <a:solidFill>
                  <a:srgbClr val="EBEBEB"/>
                </a:solidFill>
                <a:latin typeface="Garamond" panose="02020404030301010803" pitchFamily="18" charset="0"/>
              </a:rPr>
            </a:br>
            <a:endParaRPr lang="it-IT" sz="4700" dirty="0">
              <a:solidFill>
                <a:srgbClr val="EBEBEB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FD366A74-5EEA-BDB9-3386-AA4F44700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E798A12F-E6C7-296C-218A-23737DF04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4BD71D68-786F-BD6D-9210-E83909575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702935"/>
              </p:ext>
            </p:extLst>
          </p:nvPr>
        </p:nvGraphicFramePr>
        <p:xfrm>
          <a:off x="648930" y="2468983"/>
          <a:ext cx="106600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E1999906-DBB2-7D73-D4CA-BAAD7227DA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1079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56F7C0-BABF-38B1-1D3D-18C86F805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0BA3715B-AAA1-E1B0-9ED0-E7DE9A4CF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80757664-2CC8-6957-5BED-F1E4694D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9E777DE-7105-DF04-8759-921E117F7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562592"/>
            <a:ext cx="978846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Comportamenti a rischio </a:t>
            </a:r>
            <a:r>
              <a:rPr lang="it-IT" sz="4700" dirty="0">
                <a:solidFill>
                  <a:srgbClr val="EBEBEB"/>
                </a:solidFill>
                <a:latin typeface="Garamond" panose="02020404030301010803" pitchFamily="18" charset="0"/>
              </a:rPr>
              <a:t>tra gli studenti</a:t>
            </a: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BFEDFC56-43FF-6619-5B1F-119EC6B00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B7C4AC93-E856-07DC-4B1C-5753A7225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B8414B7-7219-A2B2-632D-6D1A456F4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933292"/>
              </p:ext>
            </p:extLst>
          </p:nvPr>
        </p:nvGraphicFramePr>
        <p:xfrm>
          <a:off x="1051617" y="2400889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098D6D6-90DC-C16E-D554-52D7DE9912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53076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9096E3-29CF-4068-A34D-EA5164BE4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8F63701-B57A-3B54-BFA1-25695575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EBEBEB"/>
                </a:solidFill>
                <a:latin typeface="Garamond" panose="02020404030301010803" pitchFamily="18" charset="0"/>
              </a:rPr>
              <a:t>Nuove dipendenze </a:t>
            </a:r>
            <a:r>
              <a:rPr lang="it-IT" dirty="0">
                <a:solidFill>
                  <a:srgbClr val="EBEBEB"/>
                </a:solidFill>
                <a:latin typeface="Garamond" panose="02020404030301010803" pitchFamily="18" charset="0"/>
              </a:rPr>
              <a:t>tra gli studenti</a:t>
            </a: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8" name="Freeform: Shape 19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9" name="Segnaposto contenuto 2">
            <a:extLst>
              <a:ext uri="{FF2B5EF4-FFF2-40B4-BE49-F238E27FC236}">
                <a16:creationId xmlns:a16="http://schemas.microsoft.com/office/drawing/2014/main" id="{02508839-ADE8-1DBB-36DA-B0753E3AA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53740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F04156A-BC09-D1E8-4DB5-3C7E576B43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05769" y="6383623"/>
            <a:ext cx="1835686" cy="3599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10322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Personalizzato 1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0E5580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e">
  <a:themeElements>
    <a:clrScheme name="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717</Words>
  <Application>Microsoft Office PowerPoint</Application>
  <PresentationFormat>Widescreen</PresentationFormat>
  <Paragraphs>118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Abadi</vt:lpstr>
      <vt:lpstr>Aptos</vt:lpstr>
      <vt:lpstr>Aptos Display</vt:lpstr>
      <vt:lpstr>Arial</vt:lpstr>
      <vt:lpstr>Century Gothic</vt:lpstr>
      <vt:lpstr>Garamond</vt:lpstr>
      <vt:lpstr>Wingdings 3</vt:lpstr>
      <vt:lpstr>Ione</vt:lpstr>
      <vt:lpstr>1_Ione</vt:lpstr>
      <vt:lpstr>Personalizza struttura</vt:lpstr>
      <vt:lpstr>Relazione annuale al Parlamento sul fenomeno delle tossicodipendenze in Italia 2025 </vt:lpstr>
      <vt:lpstr>Operazioni antidroga e sequestri </vt:lpstr>
      <vt:lpstr>Consumo di sostanze in leggera diminuzione tra gli studenti </vt:lpstr>
      <vt:lpstr>Cannabis</vt:lpstr>
      <vt:lpstr>Cocaina</vt:lpstr>
      <vt:lpstr>Nuove Sostanze Psicoattive</vt:lpstr>
      <vt:lpstr>Sostanze psicoattive legali Utilizzo tra gli studenti nel 2024 </vt:lpstr>
      <vt:lpstr>Comportamenti a rischio tra gli studenti</vt:lpstr>
      <vt:lpstr>Nuove dipendenze tra gli studenti</vt:lpstr>
      <vt:lpstr>Interventi di prevenzione</vt:lpstr>
      <vt:lpstr>Assistenza ospedaliera</vt:lpstr>
      <vt:lpstr>Assistenza nei servizi per le dipendenze</vt:lpstr>
      <vt:lpstr>Assistenza sanitaria detenuti</vt:lpstr>
      <vt:lpstr>Decessi droga-correlati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Stefano Massarelli</dc:creator>
  <cp:lastModifiedBy>Maffini Francesca</cp:lastModifiedBy>
  <cp:revision>5</cp:revision>
  <dcterms:created xsi:type="dcterms:W3CDTF">2025-06-10T14:27:36Z</dcterms:created>
  <dcterms:modified xsi:type="dcterms:W3CDTF">2025-06-22T18:58:27Z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2025-06-10T14:29:11Z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1b6901f6-ebf9-43e9-b629-e97e3d5b683e</vt:lpwstr>
  </property>
  <property fmtid="{D5CDD505-2E9C-101B-9397-08002B2CF9AE}" pid="8" name="MSIP_Label_5097a60d-5525-435b-8989-8eb48ac0c8cd_ContentBits">
    <vt:lpwstr>0</vt:lpwstr>
  </property>
  <property fmtid="{D5CDD505-2E9C-101B-9397-08002B2CF9AE}" pid="9" name="MSIP_Label_5097a60d-5525-435b-8989-8eb48ac0c8cd_Tag">
    <vt:lpwstr>10, 3, 0, 1</vt:lpwstr>
  </property>
</Properties>
</file>